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5" r:id="rId1"/>
    <p:sldMasterId id="2147483702" r:id="rId2"/>
  </p:sldMasterIdLst>
  <p:notesMasterIdLst>
    <p:notesMasterId r:id="rId9"/>
  </p:notesMasterIdLst>
  <p:handoutMasterIdLst>
    <p:handoutMasterId r:id="rId10"/>
  </p:handoutMasterIdLst>
  <p:sldIdLst>
    <p:sldId id="256" r:id="rId3"/>
    <p:sldId id="266" r:id="rId4"/>
    <p:sldId id="269" r:id="rId5"/>
    <p:sldId id="259" r:id="rId6"/>
    <p:sldId id="267" r:id="rId7"/>
    <p:sldId id="262" r:id="rId8"/>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2BECF429-4060-406C-9F10-501B84DCD63F}">
          <p14:sldIdLst>
            <p14:sldId id="256"/>
            <p14:sldId id="266"/>
            <p14:sldId id="269"/>
          </p14:sldIdLst>
        </p14:section>
        <p14:section name="Section heading here" id="{10209E7B-763F-4045-8D49-2E42B082EE46}">
          <p14:sldIdLst>
            <p14:sldId id="259"/>
          </p14:sldIdLst>
        </p14:section>
        <p14:section name="Section heading here" id="{4230DD8D-A306-47B5-8F1C-5685E62BC2F9}">
          <p14:sldIdLst>
            <p14:sldId id="267"/>
            <p14:sldId id="26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13" autoAdjust="0"/>
    <p:restoredTop sz="94660" autoAdjust="0"/>
  </p:normalViewPr>
  <p:slideViewPr>
    <p:cSldViewPr snapToGrid="0">
      <p:cViewPr varScale="1">
        <p:scale>
          <a:sx n="75" d="100"/>
          <a:sy n="75" d="100"/>
        </p:scale>
        <p:origin x="66" y="52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3" d="100"/>
          <a:sy n="53" d="100"/>
        </p:scale>
        <p:origin x="1642" y="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US" b="1" i="0" baseline="0" dirty="0">
                <a:solidFill>
                  <a:schemeClr val="bg1"/>
                </a:solidFill>
              </a:rPr>
              <a:t>NFUR QC Monitoring Results  </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spPr>
            <a:solidFill>
              <a:srgbClr val="00B050"/>
            </a:solidFill>
            <a:ln>
              <a:solidFill>
                <a:schemeClr val="accent1"/>
              </a:solidFill>
            </a:ln>
            <a:effectLst/>
          </c:spPr>
          <c:invertIfNegative val="0"/>
          <c:dPt>
            <c:idx val="0"/>
            <c:invertIfNegative val="0"/>
            <c:bubble3D val="0"/>
            <c:spPr>
              <a:solidFill>
                <a:srgbClr val="FFFF00"/>
              </a:solidFill>
              <a:ln>
                <a:solidFill>
                  <a:srgbClr val="FFFF00"/>
                </a:solidFill>
              </a:ln>
              <a:effectLst/>
            </c:spPr>
          </c:dPt>
          <c:dPt>
            <c:idx val="1"/>
            <c:invertIfNegative val="0"/>
            <c:bubble3D val="0"/>
            <c:spPr>
              <a:solidFill>
                <a:srgbClr val="FFFF00"/>
              </a:solidFill>
              <a:ln>
                <a:solidFill>
                  <a:schemeClr val="accent1"/>
                </a:solidFill>
              </a:ln>
              <a:effectLst/>
            </c:spPr>
          </c:dPt>
          <c:dPt>
            <c:idx val="2"/>
            <c:invertIfNegative val="0"/>
            <c:bubble3D val="0"/>
            <c:spPr>
              <a:solidFill>
                <a:srgbClr val="FFFF00"/>
              </a:solidFill>
              <a:ln>
                <a:solidFill>
                  <a:schemeClr val="accent1"/>
                </a:solidFill>
              </a:ln>
              <a:effectLst/>
            </c:spPr>
          </c:dPt>
          <c:cat>
            <c:multiLvlStrRef>
              <c:f>Sheet1!$A$1:$F$2</c:f>
              <c:multiLvlStrCache>
                <c:ptCount val="6"/>
                <c:lvl>
                  <c:pt idx="0">
                    <c:v>Compliance</c:v>
                  </c:pt>
                  <c:pt idx="3">
                    <c:v>Inter-rater Reliability</c:v>
                  </c:pt>
                </c:lvl>
                <c:lvl>
                  <c:pt idx="0">
                    <c:v>FY2018</c:v>
                  </c:pt>
                  <c:pt idx="1">
                    <c:v>FY2017</c:v>
                  </c:pt>
                  <c:pt idx="2">
                    <c:v>FY2016</c:v>
                  </c:pt>
                  <c:pt idx="3">
                    <c:v>FY2018</c:v>
                  </c:pt>
                  <c:pt idx="4">
                    <c:v>FY2017</c:v>
                  </c:pt>
                  <c:pt idx="5">
                    <c:v>FY2016</c:v>
                  </c:pt>
                </c:lvl>
              </c:multiLvlStrCache>
            </c:multiLvlStrRef>
          </c:cat>
          <c:val>
            <c:numRef>
              <c:f>Sheet1!$A$3:$F$3</c:f>
              <c:numCache>
                <c:formatCode>0.00%</c:formatCode>
                <c:ptCount val="6"/>
                <c:pt idx="0">
                  <c:v>0.94899999999999995</c:v>
                </c:pt>
                <c:pt idx="1">
                  <c:v>0.96489999999999998</c:v>
                </c:pt>
                <c:pt idx="2">
                  <c:v>0.95030000000000003</c:v>
                </c:pt>
                <c:pt idx="3">
                  <c:v>0.94089999999999996</c:v>
                </c:pt>
                <c:pt idx="4">
                  <c:v>0.96140000000000003</c:v>
                </c:pt>
                <c:pt idx="5">
                  <c:v>0.95709999999999995</c:v>
                </c:pt>
              </c:numCache>
            </c:numRef>
          </c:val>
          <c:extLst xmlns:c16r2="http://schemas.microsoft.com/office/drawing/2015/06/chart">
            <c:ext xmlns:c16="http://schemas.microsoft.com/office/drawing/2014/chart" uri="{C3380CC4-5D6E-409C-BE32-E72D297353CC}">
              <c16:uniqueId val="{00000000-163D-4367-8745-492B239957F2}"/>
            </c:ext>
          </c:extLst>
        </c:ser>
        <c:dLbls>
          <c:showLegendKey val="0"/>
          <c:showVal val="0"/>
          <c:showCatName val="0"/>
          <c:showSerName val="0"/>
          <c:showPercent val="0"/>
          <c:showBubbleSize val="0"/>
        </c:dLbls>
        <c:gapWidth val="219"/>
        <c:overlap val="-27"/>
        <c:axId val="77643648"/>
        <c:axId val="163732784"/>
      </c:barChart>
      <c:catAx>
        <c:axId val="77643648"/>
        <c:scaling>
          <c:orientation val="minMax"/>
        </c:scaling>
        <c:delete val="0"/>
        <c:axPos val="b"/>
        <c:numFmt formatCode="General" sourceLinked="1"/>
        <c:majorTickMark val="none"/>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sz="1000" b="1" i="0" u="none" strike="noStrike" kern="1200" baseline="0">
                <a:solidFill>
                  <a:schemeClr val="bg1"/>
                </a:solidFill>
                <a:latin typeface="+mn-lt"/>
                <a:ea typeface="+mn-ea"/>
                <a:cs typeface="+mn-cs"/>
              </a:defRPr>
            </a:pPr>
            <a:endParaRPr lang="en-US"/>
          </a:p>
        </c:txPr>
        <c:crossAx val="163732784"/>
        <c:crosses val="autoZero"/>
        <c:auto val="1"/>
        <c:lblAlgn val="ctr"/>
        <c:lblOffset val="100"/>
        <c:noMultiLvlLbl val="0"/>
      </c:catAx>
      <c:valAx>
        <c:axId val="163732784"/>
        <c:scaling>
          <c:orientation val="minMax"/>
          <c:max val="1"/>
          <c:min val="0.8"/>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50" b="1" i="0" u="none" strike="noStrike" kern="1200" baseline="0">
                <a:solidFill>
                  <a:schemeClr val="bg2"/>
                </a:solidFill>
                <a:latin typeface="+mn-lt"/>
                <a:ea typeface="+mn-ea"/>
                <a:cs typeface="+mn-cs"/>
              </a:defRPr>
            </a:pPr>
            <a:endParaRPr lang="en-US"/>
          </a:p>
        </c:txPr>
        <c:crossAx val="77643648"/>
        <c:crosses val="autoZero"/>
        <c:crossBetween val="between"/>
        <c:majorUnit val="2.0000000000000004E-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1"/>
            <a:ext cx="3962400" cy="344091"/>
          </a:xfrm>
          <a:prstGeom prst="rect">
            <a:avLst/>
          </a:prstGeom>
        </p:spPr>
        <p:txBody>
          <a:bodyPr vert="horz" lIns="91440" tIns="45720" rIns="91440" bIns="45720" rtlCol="0"/>
          <a:lstStyle>
            <a:lvl1pPr algn="r">
              <a:defRPr sz="1200"/>
            </a:lvl1pPr>
          </a:lstStyle>
          <a:p>
            <a:fld id="{6AC479C4-87BA-4A8B-B739-F95EB411011A}" type="datetimeFigureOut">
              <a:rPr lang="en-US" smtClean="0"/>
              <a:t>9/19/2018</a:t>
            </a:fld>
            <a:endParaRPr lang="en-US"/>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875F0020-6A7E-48C4-B00C-288290BE0A9E}" type="slidenum">
              <a:rPr lang="en-US" smtClean="0"/>
              <a:t>‹#›</a:t>
            </a:fld>
            <a:endParaRPr lang="en-US"/>
          </a:p>
        </p:txBody>
      </p:sp>
    </p:spTree>
    <p:extLst>
      <p:ext uri="{BB962C8B-B14F-4D97-AF65-F5344CB8AC3E}">
        <p14:creationId xmlns:p14="http://schemas.microsoft.com/office/powerpoint/2010/main" val="24646094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1"/>
            <a:ext cx="3962400" cy="344091"/>
          </a:xfrm>
          <a:prstGeom prst="rect">
            <a:avLst/>
          </a:prstGeom>
        </p:spPr>
        <p:txBody>
          <a:bodyPr vert="horz" lIns="91440" tIns="45720" rIns="91440" bIns="45720" rtlCol="0"/>
          <a:lstStyle>
            <a:lvl1pPr algn="r">
              <a:defRPr sz="1200"/>
            </a:lvl1pPr>
          </a:lstStyle>
          <a:p>
            <a:fld id="{40FC3508-E8F7-458D-B367-BDAFD52A9C9A}" type="datetimeFigureOut">
              <a:rPr lang="en-US" smtClean="0"/>
              <a:t>9/19/2018</a:t>
            </a:fld>
            <a:endParaRPr lang="en-US"/>
          </a:p>
        </p:txBody>
      </p:sp>
      <p:sp>
        <p:nvSpPr>
          <p:cNvPr id="4" name="Slide Image Placeholder 3"/>
          <p:cNvSpPr>
            <a:spLocks noGrp="1" noRot="1" noChangeAspect="1"/>
          </p:cNvSpPr>
          <p:nvPr>
            <p:ph type="sldImg" idx="2"/>
          </p:nvPr>
        </p:nvSpPr>
        <p:spPr>
          <a:xfrm>
            <a:off x="912813" y="692150"/>
            <a:ext cx="2670175" cy="20018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4565905" y="691563"/>
            <a:ext cx="4142666" cy="5473380"/>
          </a:xfrm>
          <a:prstGeom prst="rect">
            <a:avLst/>
          </a:prstGeom>
        </p:spPr>
        <p:txBody>
          <a:bodyPr vert="horz" lIns="91440" tIns="45720" rIns="91440" bIns="45720" rtlCol="0" ancho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r>
              <a:rPr lang="en-US" dirty="0" smtClean="0"/>
              <a:t>Slide </a:t>
            </a:r>
            <a:fld id="{29DE756F-184F-4D3A-B7EF-A08AD88F334E}" type="slidenum">
              <a:rPr lang="en-US" smtClean="0"/>
              <a:pPr/>
              <a:t>‹#›</a:t>
            </a:fld>
            <a:endParaRPr lang="en-US" dirty="0"/>
          </a:p>
        </p:txBody>
      </p:sp>
      <p:cxnSp>
        <p:nvCxnSpPr>
          <p:cNvPr id="14" name="Straight Connector 13"/>
          <p:cNvCxnSpPr/>
          <p:nvPr/>
        </p:nvCxnSpPr>
        <p:spPr>
          <a:xfrm>
            <a:off x="533400" y="4458208"/>
            <a:ext cx="3429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33400" y="4793343"/>
            <a:ext cx="3429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33400" y="5140815"/>
            <a:ext cx="3429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33400" y="4107543"/>
            <a:ext cx="3429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3400" y="5479143"/>
            <a:ext cx="3429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33400" y="3769215"/>
            <a:ext cx="3429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33400" y="3087190"/>
            <a:ext cx="3429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33400" y="3421743"/>
            <a:ext cx="3429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33400" y="5826615"/>
            <a:ext cx="3429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33400" y="6164943"/>
            <a:ext cx="3429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7414724"/>
      </p:ext>
    </p:extLst>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mn-lt"/>
        <a:ea typeface="+mn-ea"/>
        <a:cs typeface="+mn-cs"/>
      </a:defRPr>
    </a:lvl1pPr>
    <a:lvl2pPr marL="228600" indent="0" algn="l" defTabSz="914400" rtl="0" eaLnBrk="1" latinLnBrk="0" hangingPunct="1">
      <a:defRPr sz="1600" kern="1200">
        <a:solidFill>
          <a:schemeClr val="tx1"/>
        </a:solidFill>
        <a:latin typeface="+mn-lt"/>
        <a:ea typeface="+mn-ea"/>
        <a:cs typeface="+mn-cs"/>
      </a:defRPr>
    </a:lvl2pPr>
    <a:lvl3pPr marL="457200" indent="0" algn="l" defTabSz="914400" rtl="0" eaLnBrk="1" latinLnBrk="0" hangingPunct="1">
      <a:defRPr sz="1600" kern="1200">
        <a:solidFill>
          <a:schemeClr val="tx1"/>
        </a:solidFill>
        <a:latin typeface="+mn-lt"/>
        <a:ea typeface="+mn-ea"/>
        <a:cs typeface="+mn-cs"/>
      </a:defRPr>
    </a:lvl3pPr>
    <a:lvl4pPr marL="685800" indent="0" algn="l" defTabSz="914400" rtl="0" eaLnBrk="1" latinLnBrk="0" hangingPunct="1">
      <a:defRPr sz="1600" kern="1200">
        <a:solidFill>
          <a:schemeClr val="tx1"/>
        </a:solidFill>
        <a:latin typeface="+mn-lt"/>
        <a:ea typeface="+mn-ea"/>
        <a:cs typeface="+mn-cs"/>
      </a:defRPr>
    </a:lvl4pPr>
    <a:lvl5pPr marL="914400" indent="0" algn="l" defTabSz="914400" rtl="0" eaLnBrk="1" latinLnBrk="0" hangingPunct="1">
      <a:defRPr sz="16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2813" y="692150"/>
            <a:ext cx="2670175" cy="200183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r>
              <a:rPr lang="en-US" smtClean="0"/>
              <a:t>Slide </a:t>
            </a:r>
            <a:fld id="{29DE756F-184F-4D3A-B7EF-A08AD88F334E}" type="slidenum">
              <a:rPr lang="en-US" smtClean="0"/>
              <a:pPr/>
              <a:t>1</a:t>
            </a:fld>
            <a:endParaRPr lang="en-US" dirty="0"/>
          </a:p>
        </p:txBody>
      </p:sp>
    </p:spTree>
    <p:extLst>
      <p:ext uri="{BB962C8B-B14F-4D97-AF65-F5344CB8AC3E}">
        <p14:creationId xmlns:p14="http://schemas.microsoft.com/office/powerpoint/2010/main" val="4157398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2813" y="692150"/>
            <a:ext cx="2670175" cy="2001838"/>
          </a:xfrm>
        </p:spPr>
      </p:sp>
      <p:sp>
        <p:nvSpPr>
          <p:cNvPr id="3" name="Notes Placeholder 2"/>
          <p:cNvSpPr>
            <a:spLocks noGrp="1"/>
          </p:cNvSpPr>
          <p:nvPr>
            <p:ph type="body" idx="1"/>
          </p:nvPr>
        </p:nvSpPr>
        <p:spPr/>
        <p:txBody>
          <a:bodyPr/>
          <a:lstStyle/>
          <a:p>
            <a:r>
              <a:rPr lang="en-US" dirty="0" smtClean="0"/>
              <a:t>The established threshold</a:t>
            </a:r>
            <a:r>
              <a:rPr lang="en-US" baseline="0" dirty="0" smtClean="0"/>
              <a:t> for each score is 90%.  Compliance score includes all the criteria on the monitoring form. Inter-rater reliability score includes specific criteria from the monitoring form that may affect the RUG level and reimbursement to the provider.</a:t>
            </a:r>
            <a:endParaRPr lang="en-US" dirty="0"/>
          </a:p>
        </p:txBody>
      </p:sp>
      <p:sp>
        <p:nvSpPr>
          <p:cNvPr id="4" name="Slide Number Placeholder 3"/>
          <p:cNvSpPr>
            <a:spLocks noGrp="1"/>
          </p:cNvSpPr>
          <p:nvPr>
            <p:ph type="sldNum" sz="quarter" idx="10"/>
          </p:nvPr>
        </p:nvSpPr>
        <p:spPr/>
        <p:txBody>
          <a:bodyPr/>
          <a:lstStyle/>
          <a:p>
            <a:r>
              <a:rPr lang="en-US" smtClean="0"/>
              <a:t>Slide </a:t>
            </a:r>
            <a:fld id="{29DE756F-184F-4D3A-B7EF-A08AD88F334E}" type="slidenum">
              <a:rPr lang="en-US" smtClean="0"/>
              <a:pPr/>
              <a:t>2</a:t>
            </a:fld>
            <a:endParaRPr lang="en-US" dirty="0"/>
          </a:p>
        </p:txBody>
      </p:sp>
    </p:spTree>
    <p:extLst>
      <p:ext uri="{BB962C8B-B14F-4D97-AF65-F5344CB8AC3E}">
        <p14:creationId xmlns:p14="http://schemas.microsoft.com/office/powerpoint/2010/main" val="932802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r>
              <a:rPr lang="en-US" smtClean="0"/>
              <a:t>Slide </a:t>
            </a:r>
            <a:fld id="{29DE756F-184F-4D3A-B7EF-A08AD88F334E}" type="slidenum">
              <a:rPr lang="en-US" smtClean="0"/>
              <a:pPr/>
              <a:t>3</a:t>
            </a:fld>
            <a:endParaRPr lang="en-US" dirty="0"/>
          </a:p>
        </p:txBody>
      </p:sp>
    </p:spTree>
    <p:extLst>
      <p:ext uri="{BB962C8B-B14F-4D97-AF65-F5344CB8AC3E}">
        <p14:creationId xmlns:p14="http://schemas.microsoft.com/office/powerpoint/2010/main" val="2773186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2813" y="692150"/>
            <a:ext cx="2670175" cy="2001838"/>
          </a:xfrm>
        </p:spPr>
      </p:sp>
      <p:sp>
        <p:nvSpPr>
          <p:cNvPr id="3" name="Notes Placeholder 2"/>
          <p:cNvSpPr>
            <a:spLocks noGrp="1"/>
          </p:cNvSpPr>
          <p:nvPr>
            <p:ph type="body" idx="1"/>
          </p:nvPr>
        </p:nvSpPr>
        <p:spPr/>
        <p:txBody>
          <a:bodyPr/>
          <a:lstStyle/>
          <a:p>
            <a:r>
              <a:rPr lang="en-US" dirty="0" smtClean="0"/>
              <a:t>These</a:t>
            </a:r>
            <a:r>
              <a:rPr lang="en-US" baseline="0" dirty="0" smtClean="0"/>
              <a:t> identified trends are based on the evaluation of criteria from the Quality Control Monitoring Review form. Trends are identified for the criteria for which the nurse reviewers do not achieve full compliance. These criteria relate to the processes of validating specific MDS claims as well as aspects of completing Utilization Review forms and following UR procedure.</a:t>
            </a:r>
            <a:endParaRPr lang="en-US" dirty="0"/>
          </a:p>
        </p:txBody>
      </p:sp>
      <p:sp>
        <p:nvSpPr>
          <p:cNvPr id="4" name="Slide Number Placeholder 3"/>
          <p:cNvSpPr>
            <a:spLocks noGrp="1"/>
          </p:cNvSpPr>
          <p:nvPr>
            <p:ph type="sldNum" sz="quarter" idx="10"/>
          </p:nvPr>
        </p:nvSpPr>
        <p:spPr/>
        <p:txBody>
          <a:bodyPr/>
          <a:lstStyle/>
          <a:p>
            <a:r>
              <a:rPr lang="en-US" smtClean="0"/>
              <a:t>Slide </a:t>
            </a:r>
            <a:fld id="{29DE756F-184F-4D3A-B7EF-A08AD88F334E}" type="slidenum">
              <a:rPr lang="en-US" smtClean="0"/>
              <a:pPr/>
              <a:t>4</a:t>
            </a:fld>
            <a:endParaRPr lang="en-US" dirty="0"/>
          </a:p>
        </p:txBody>
      </p:sp>
    </p:spTree>
    <p:extLst>
      <p:ext uri="{BB962C8B-B14F-4D97-AF65-F5344CB8AC3E}">
        <p14:creationId xmlns:p14="http://schemas.microsoft.com/office/powerpoint/2010/main" val="38056572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2813" y="692150"/>
            <a:ext cx="2670175" cy="200183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r>
              <a:rPr lang="en-US" smtClean="0"/>
              <a:t>Slide </a:t>
            </a:r>
            <a:fld id="{29DE756F-184F-4D3A-B7EF-A08AD88F334E}" type="slidenum">
              <a:rPr lang="en-US" smtClean="0"/>
              <a:pPr/>
              <a:t>6</a:t>
            </a:fld>
            <a:endParaRPr lang="en-US" dirty="0"/>
          </a:p>
        </p:txBody>
      </p:sp>
    </p:spTree>
    <p:extLst>
      <p:ext uri="{BB962C8B-B14F-4D97-AF65-F5344CB8AC3E}">
        <p14:creationId xmlns:p14="http://schemas.microsoft.com/office/powerpoint/2010/main" val="3377831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22691" y="2707636"/>
            <a:ext cx="6738738" cy="1855167"/>
          </a:xfrm>
        </p:spPr>
        <p:txBody>
          <a:bodyPr anchor="b">
            <a:noAutofit/>
          </a:bodyPr>
          <a:lstStyle>
            <a:lvl1pPr algn="l">
              <a:defRPr sz="7000" b="1">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22691" y="4909354"/>
            <a:ext cx="6738738" cy="1100447"/>
          </a:xfrm>
        </p:spPr>
        <p:txBody>
          <a:bodyPr anchor="t"/>
          <a:lstStyle>
            <a:lvl1pPr marL="0" indent="0" algn="l">
              <a:buNone/>
              <a:defRPr sz="3600" b="1">
                <a:solidFill>
                  <a:schemeClr val="accent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C6F5874-E0A9-44EE-AB08-3A28A532A9A5}" type="datetime1">
              <a:rPr lang="en-US" smtClean="0"/>
              <a:t>9/19/2018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4D530-B60B-4A5A-91C0-C766C58A4783}" type="slidenum">
              <a:rPr lang="en-US" smtClean="0"/>
              <a:t>‹#›</a:t>
            </a:fld>
            <a:endParaRPr lang="en-US"/>
          </a:p>
        </p:txBody>
      </p:sp>
      <p:cxnSp>
        <p:nvCxnSpPr>
          <p:cNvPr id="15" name="Rule 14"/>
          <p:cNvCxnSpPr/>
          <p:nvPr userDrawn="1"/>
        </p:nvCxnSpPr>
        <p:spPr>
          <a:xfrm>
            <a:off x="922691" y="4776186"/>
            <a:ext cx="6738738" cy="0"/>
          </a:xfrm>
          <a:prstGeom prst="line">
            <a:avLst/>
          </a:prstGeom>
          <a:ln w="381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197482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los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3197506"/>
            <a:ext cx="7886700" cy="1114960"/>
          </a:xfrm>
        </p:spPr>
        <p:txBody>
          <a:bodyPr anchor="b">
            <a:normAutofit/>
          </a:bodyPr>
          <a:lstStyle>
            <a:lvl1pPr algn="ctr">
              <a:defRPr sz="7000" b="1" baseline="0">
                <a:solidFill>
                  <a:schemeClr val="bg1"/>
                </a:solidFill>
              </a:defRPr>
            </a:lvl1pPr>
          </a:lstStyle>
          <a:p>
            <a:r>
              <a:rPr lang="en-US" dirty="0" smtClean="0"/>
              <a:t>Thank you</a:t>
            </a:r>
            <a:endParaRPr lang="en-US" dirty="0"/>
          </a:p>
        </p:txBody>
      </p:sp>
      <p:sp>
        <p:nvSpPr>
          <p:cNvPr id="7" name="Text Placeholder 6"/>
          <p:cNvSpPr>
            <a:spLocks noGrp="1"/>
          </p:cNvSpPr>
          <p:nvPr>
            <p:ph type="body" sz="quarter" idx="13"/>
          </p:nvPr>
        </p:nvSpPr>
        <p:spPr>
          <a:xfrm>
            <a:off x="1573562" y="4580175"/>
            <a:ext cx="5913088" cy="1527661"/>
          </a:xfrm>
        </p:spPr>
        <p:txBody>
          <a:bodyPr>
            <a:normAutofit/>
          </a:bodyPr>
          <a:lstStyle>
            <a:lvl1pPr marL="0" indent="0" algn="ctr">
              <a:buNone/>
              <a:defRPr sz="2400" b="1">
                <a:solidFill>
                  <a:schemeClr val="bg1"/>
                </a:solidFill>
              </a:defRPr>
            </a:lvl1pPr>
          </a:lstStyle>
          <a:p>
            <a:pPr lvl="0"/>
            <a:r>
              <a:rPr lang="en-US" smtClean="0"/>
              <a:t>Click to edit Master text styles</a:t>
            </a:r>
          </a:p>
        </p:txBody>
      </p:sp>
      <p:sp>
        <p:nvSpPr>
          <p:cNvPr id="3" name="Date Placeholder 2"/>
          <p:cNvSpPr>
            <a:spLocks noGrp="1"/>
          </p:cNvSpPr>
          <p:nvPr>
            <p:ph type="dt" sz="half" idx="10"/>
          </p:nvPr>
        </p:nvSpPr>
        <p:spPr/>
        <p:txBody>
          <a:bodyPr/>
          <a:lstStyle/>
          <a:p>
            <a:fld id="{CE0F2C72-0207-403C-921D-90EF0254586B}" type="datetime1">
              <a:rPr lang="en-US" smtClean="0"/>
              <a:t>9/19/2018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64D530-B60B-4A5A-91C0-C766C58A4783}" type="slidenum">
              <a:rPr lang="en-US" smtClean="0"/>
              <a:t>‹#›</a:t>
            </a:fld>
            <a:endParaRPr lang="en-US"/>
          </a:p>
        </p:txBody>
      </p:sp>
      <p:cxnSp>
        <p:nvCxnSpPr>
          <p:cNvPr id="13" name="Line 1"/>
          <p:cNvCxnSpPr/>
          <p:nvPr userDrawn="1"/>
        </p:nvCxnSpPr>
        <p:spPr>
          <a:xfrm>
            <a:off x="586756" y="4431069"/>
            <a:ext cx="7886700" cy="2625"/>
          </a:xfrm>
          <a:prstGeom prst="line">
            <a:avLst/>
          </a:prstGeom>
          <a:ln w="57150">
            <a:solidFill>
              <a:schemeClr val="accent1"/>
            </a:solidFill>
          </a:ln>
          <a:effectLst/>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257145639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22691" y="2707636"/>
            <a:ext cx="6738738" cy="1855167"/>
          </a:xfrm>
        </p:spPr>
        <p:txBody>
          <a:bodyPr anchor="b">
            <a:noAutofit/>
          </a:bodyPr>
          <a:lstStyle>
            <a:lvl1pPr algn="l">
              <a:defRPr sz="7000" b="1">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922691" y="4909354"/>
            <a:ext cx="6738738" cy="1100447"/>
          </a:xfrm>
        </p:spPr>
        <p:txBody>
          <a:bodyPr anchor="t"/>
          <a:lstStyle>
            <a:lvl1pPr marL="0" indent="0" algn="l">
              <a:buNone/>
              <a:defRPr sz="3600" b="1">
                <a:solidFill>
                  <a:schemeClr val="tx2"/>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6C6F5874-E0A9-44EE-AB08-3A28A532A9A5}" type="datetime1">
              <a:rPr lang="en-US" smtClean="0"/>
              <a:t>9/19/2018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4D530-B60B-4A5A-91C0-C766C58A4783}" type="slidenum">
              <a:rPr lang="en-US" smtClean="0"/>
              <a:t>‹#›</a:t>
            </a:fld>
            <a:endParaRPr lang="en-US"/>
          </a:p>
        </p:txBody>
      </p:sp>
      <p:cxnSp>
        <p:nvCxnSpPr>
          <p:cNvPr id="15" name="Line 14"/>
          <p:cNvCxnSpPr/>
          <p:nvPr userDrawn="1"/>
        </p:nvCxnSpPr>
        <p:spPr>
          <a:xfrm>
            <a:off x="922691" y="4776186"/>
            <a:ext cx="673873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949241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trodu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3343" y="203199"/>
            <a:ext cx="5266122" cy="1418711"/>
          </a:xfrm>
          <a:ln>
            <a:noFill/>
          </a:ln>
        </p:spPr>
        <p:txBody>
          <a:bodyPr anchor="b">
            <a:noAutofit/>
          </a:bodyPr>
          <a:lstStyle>
            <a:lvl1pPr>
              <a:defRPr sz="5000" b="1">
                <a:solidFill>
                  <a:schemeClr val="bg1"/>
                </a:solidFill>
              </a:defRPr>
            </a:lvl1pPr>
          </a:lstStyle>
          <a:p>
            <a:r>
              <a:rPr lang="en-US" dirty="0" smtClean="0"/>
              <a:t>Click to edit Master title style</a:t>
            </a:r>
            <a:endParaRPr lang="en-US" dirty="0"/>
          </a:p>
        </p:txBody>
      </p:sp>
      <p:sp>
        <p:nvSpPr>
          <p:cNvPr id="27" name="Text Placeholder 26"/>
          <p:cNvSpPr>
            <a:spLocks noGrp="1"/>
          </p:cNvSpPr>
          <p:nvPr>
            <p:ph type="body" sz="quarter" idx="14"/>
          </p:nvPr>
        </p:nvSpPr>
        <p:spPr>
          <a:xfrm>
            <a:off x="433343" y="2235199"/>
            <a:ext cx="5949702" cy="3819371"/>
          </a:xfrm>
        </p:spPr>
        <p:txBody>
          <a:bodyPr>
            <a:normAutofit/>
          </a:bodyPr>
          <a:lstStyle>
            <a:lvl1pPr>
              <a:defRPr sz="2800">
                <a:solidFill>
                  <a:schemeClr val="tx2"/>
                </a:solidFill>
              </a:defRPr>
            </a:lvl1pPr>
            <a:lvl2pPr marL="457189" indent="0">
              <a:buNone/>
              <a:defRPr sz="2400">
                <a:solidFill>
                  <a:schemeClr val="tx1"/>
                </a:solidFill>
              </a:defRPr>
            </a:lvl2pPr>
            <a:lvl3pPr>
              <a:defRPr sz="2400">
                <a:solidFill>
                  <a:schemeClr val="tx2"/>
                </a:solidFill>
              </a:defRPr>
            </a:lvl3pPr>
            <a:lvl4pPr>
              <a:defRPr sz="2400">
                <a:solidFill>
                  <a:schemeClr val="tx2"/>
                </a:solidFill>
              </a:defRPr>
            </a:lvl4pPr>
            <a:lvl5pPr>
              <a:defRPr sz="2400">
                <a:solidFill>
                  <a:schemeClr val="tx2"/>
                </a:solidFill>
              </a:defRPr>
            </a:lvl5pPr>
          </a:lstStyle>
          <a:p>
            <a:pPr lvl="0"/>
            <a:r>
              <a:rPr lang="en-US" dirty="0" smtClean="0"/>
              <a:t>Click to edit Master text styles</a:t>
            </a:r>
          </a:p>
        </p:txBody>
      </p:sp>
      <p:sp>
        <p:nvSpPr>
          <p:cNvPr id="15" name="Picture Placeholder 14"/>
          <p:cNvSpPr>
            <a:spLocks noGrp="1"/>
          </p:cNvSpPr>
          <p:nvPr>
            <p:ph type="pic" sz="quarter" idx="13"/>
          </p:nvPr>
        </p:nvSpPr>
        <p:spPr>
          <a:xfrm>
            <a:off x="6850163" y="2589742"/>
            <a:ext cx="1781301" cy="2800896"/>
          </a:xfrm>
          <a:solidFill>
            <a:schemeClr val="accent4">
              <a:lumMod val="60000"/>
              <a:lumOff val="40000"/>
            </a:schemeClr>
          </a:solidFill>
          <a:ln>
            <a:solidFill>
              <a:schemeClr val="accent4">
                <a:lumMod val="60000"/>
                <a:lumOff val="40000"/>
              </a:schemeClr>
            </a:solidFill>
          </a:ln>
          <a:effectLst>
            <a:outerShdw blurRad="50800" dist="63500" dir="2700000" algn="tl" rotWithShape="0">
              <a:prstClr val="black">
                <a:alpha val="17000"/>
              </a:prstClr>
            </a:outerShdw>
          </a:effectLst>
        </p:spPr>
        <p:txBody>
          <a:bodyPr anchor="ctr"/>
          <a:lstStyle>
            <a:lvl1pPr algn="ctr">
              <a:defRPr>
                <a:solidFill>
                  <a:schemeClr val="tx1"/>
                </a:solidFill>
              </a:defRPr>
            </a:lvl1pPr>
          </a:lstStyle>
          <a:p>
            <a:endParaRPr lang="en-US" dirty="0"/>
          </a:p>
        </p:txBody>
      </p:sp>
      <p:sp>
        <p:nvSpPr>
          <p:cNvPr id="4" name="Date Placeholder 3"/>
          <p:cNvSpPr>
            <a:spLocks noGrp="1"/>
          </p:cNvSpPr>
          <p:nvPr>
            <p:ph type="dt" sz="half" idx="10"/>
          </p:nvPr>
        </p:nvSpPr>
        <p:spPr>
          <a:xfrm>
            <a:off x="433343" y="6356352"/>
            <a:ext cx="2057400" cy="365125"/>
          </a:xfrm>
        </p:spPr>
        <p:txBody>
          <a:bodyPr/>
          <a:lstStyle/>
          <a:p>
            <a:fld id="{23623378-446C-497B-838C-B24E6FDDFE81}" type="datetime1">
              <a:rPr lang="en-US" smtClean="0"/>
              <a:t>9/19/2018</a:t>
            </a:fld>
            <a:endParaRPr lang="en-US"/>
          </a:p>
        </p:txBody>
      </p:sp>
      <p:sp>
        <p:nvSpPr>
          <p:cNvPr id="5" name="Footer Placeholder 4"/>
          <p:cNvSpPr>
            <a:spLocks noGrp="1"/>
          </p:cNvSpPr>
          <p:nvPr>
            <p:ph type="ftr" sz="quarter" idx="11"/>
          </p:nvPr>
        </p:nvSpPr>
        <p:spPr>
          <a:xfrm>
            <a:off x="2831977" y="6356352"/>
            <a:ext cx="3283073" cy="365125"/>
          </a:xfrm>
        </p:spPr>
        <p:txBody>
          <a:bodyPr/>
          <a:lstStyle/>
          <a:p>
            <a:endParaRPr lang="en-US" dirty="0"/>
          </a:p>
        </p:txBody>
      </p:sp>
      <p:sp>
        <p:nvSpPr>
          <p:cNvPr id="6" name="Slide Number Placeholder 5"/>
          <p:cNvSpPr>
            <a:spLocks noGrp="1"/>
          </p:cNvSpPr>
          <p:nvPr>
            <p:ph type="sldNum" sz="quarter" idx="12"/>
          </p:nvPr>
        </p:nvSpPr>
        <p:spPr/>
        <p:txBody>
          <a:bodyPr/>
          <a:lstStyle/>
          <a:p>
            <a:fld id="{3264D530-B60B-4A5A-91C0-C766C58A4783}" type="slidenum">
              <a:rPr lang="en-US" smtClean="0"/>
              <a:t>‹#›</a:t>
            </a:fld>
            <a:endParaRPr lang="en-US"/>
          </a:p>
        </p:txBody>
      </p:sp>
    </p:spTree>
    <p:extLst>
      <p:ext uri="{BB962C8B-B14F-4D97-AF65-F5344CB8AC3E}">
        <p14:creationId xmlns:p14="http://schemas.microsoft.com/office/powerpoint/2010/main" val="230580964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068604" y="509003"/>
            <a:ext cx="6630895" cy="798296"/>
          </a:xfrm>
          <a:noFill/>
        </p:spPr>
        <p:txBody>
          <a:bodyPr anchor="b">
            <a:noAutofit/>
          </a:bodyPr>
          <a:lstStyle>
            <a:lvl1pPr>
              <a:defRPr sz="5000" b="1"/>
            </a:lvl1pPr>
          </a:lstStyle>
          <a:p>
            <a:r>
              <a:rPr lang="en-US" dirty="0" smtClean="0"/>
              <a:t>Click to edit Master title style</a:t>
            </a:r>
            <a:endParaRPr lang="en-US" dirty="0"/>
          </a:p>
        </p:txBody>
      </p:sp>
      <p:sp>
        <p:nvSpPr>
          <p:cNvPr id="3" name="Text Placeholder 2"/>
          <p:cNvSpPr>
            <a:spLocks noGrp="1"/>
          </p:cNvSpPr>
          <p:nvPr>
            <p:ph type="body" idx="1"/>
          </p:nvPr>
        </p:nvSpPr>
        <p:spPr>
          <a:xfrm>
            <a:off x="2068605" y="1551074"/>
            <a:ext cx="6630895" cy="549117"/>
          </a:xfrm>
        </p:spPr>
        <p:txBody>
          <a:bodyPr>
            <a:normAutofit/>
          </a:bodyPr>
          <a:lstStyle>
            <a:lvl1pPr marL="0" indent="0">
              <a:buNone/>
              <a:defRPr sz="3200" b="1">
                <a:solidFill>
                  <a:schemeClr val="accent5"/>
                </a:solidFill>
                <a:latin typeface="+mj-lt"/>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smtClean="0"/>
              <a:t>Click to edit Master text styles</a:t>
            </a:r>
          </a:p>
        </p:txBody>
      </p:sp>
      <p:sp>
        <p:nvSpPr>
          <p:cNvPr id="14" name="Text Placeholder 2"/>
          <p:cNvSpPr>
            <a:spLocks noGrp="1"/>
          </p:cNvSpPr>
          <p:nvPr>
            <p:ph type="body" idx="13" hasCustomPrompt="1"/>
          </p:nvPr>
        </p:nvSpPr>
        <p:spPr>
          <a:xfrm>
            <a:off x="2068604" y="2223450"/>
            <a:ext cx="6630895" cy="3418886"/>
          </a:xfrm>
          <a:noFill/>
        </p:spPr>
        <p:txBody>
          <a:bodyPr>
            <a:normAutofit/>
          </a:bodyPr>
          <a:lstStyle>
            <a:lvl1pPr marL="342900" indent="-342900">
              <a:buFont typeface="Arial" panose="020B0604020202020204" pitchFamily="34" charset="0"/>
              <a:buChar char="•"/>
              <a:defRPr sz="2400">
                <a:solidFill>
                  <a:schemeClr val="tx2"/>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smtClean="0"/>
              <a:t>Click to edit Master text styles </a:t>
            </a:r>
          </a:p>
          <a:p>
            <a:pPr lvl="0"/>
            <a:r>
              <a:rPr lang="en-US" dirty="0" smtClean="0"/>
              <a:t>Click to edit Master text styles </a:t>
            </a:r>
          </a:p>
          <a:p>
            <a:pPr lvl="0"/>
            <a:r>
              <a:rPr lang="en-US" dirty="0" smtClean="0"/>
              <a:t>Click to edit Master text styles</a:t>
            </a:r>
          </a:p>
          <a:p>
            <a:pPr lvl="0"/>
            <a:r>
              <a:rPr lang="en-US" dirty="0" smtClean="0"/>
              <a:t>Click to edit Master text styles</a:t>
            </a:r>
          </a:p>
        </p:txBody>
      </p:sp>
      <p:sp>
        <p:nvSpPr>
          <p:cNvPr id="4" name="Date Placeholder 3"/>
          <p:cNvSpPr>
            <a:spLocks noGrp="1"/>
          </p:cNvSpPr>
          <p:nvPr>
            <p:ph type="dt" sz="half" idx="10"/>
          </p:nvPr>
        </p:nvSpPr>
        <p:spPr>
          <a:xfrm>
            <a:off x="2068604" y="6352778"/>
            <a:ext cx="1283378" cy="365125"/>
          </a:xfrm>
        </p:spPr>
        <p:txBody>
          <a:bodyPr/>
          <a:lstStyle/>
          <a:p>
            <a:fld id="{B94F94E2-85F5-4BE5-813E-555336E46351}" type="datetime1">
              <a:rPr lang="en-US" smtClean="0"/>
              <a:t>9/19/2018</a:t>
            </a:fld>
            <a:endParaRPr lang="en-US"/>
          </a:p>
        </p:txBody>
      </p:sp>
      <p:sp>
        <p:nvSpPr>
          <p:cNvPr id="5" name="Footer Placeholder 4"/>
          <p:cNvSpPr>
            <a:spLocks noGrp="1"/>
          </p:cNvSpPr>
          <p:nvPr>
            <p:ph type="ftr" sz="quarter" idx="11"/>
          </p:nvPr>
        </p:nvSpPr>
        <p:spPr>
          <a:xfrm>
            <a:off x="3576644" y="6352778"/>
            <a:ext cx="3593791" cy="365125"/>
          </a:xfrm>
        </p:spPr>
        <p:txBody>
          <a:bodyPr/>
          <a:lstStyle/>
          <a:p>
            <a:endParaRPr lang="en-US"/>
          </a:p>
        </p:txBody>
      </p:sp>
      <p:sp>
        <p:nvSpPr>
          <p:cNvPr id="6" name="Slide Number Placeholder 5"/>
          <p:cNvSpPr>
            <a:spLocks noGrp="1"/>
          </p:cNvSpPr>
          <p:nvPr>
            <p:ph type="sldNum" sz="quarter" idx="12"/>
          </p:nvPr>
        </p:nvSpPr>
        <p:spPr>
          <a:xfrm>
            <a:off x="7395098" y="6356352"/>
            <a:ext cx="1120251" cy="365125"/>
          </a:xfrm>
        </p:spPr>
        <p:txBody>
          <a:bodyPr/>
          <a:lstStyle/>
          <a:p>
            <a:fld id="{3264D530-B60B-4A5A-91C0-C766C58A4783}" type="slidenum">
              <a:rPr lang="en-US" smtClean="0"/>
              <a:t>‹#›</a:t>
            </a:fld>
            <a:endParaRPr lang="en-US"/>
          </a:p>
        </p:txBody>
      </p:sp>
      <p:cxnSp>
        <p:nvCxnSpPr>
          <p:cNvPr id="16" name="Line 15"/>
          <p:cNvCxnSpPr/>
          <p:nvPr userDrawn="1"/>
        </p:nvCxnSpPr>
        <p:spPr>
          <a:xfrm flipV="1">
            <a:off x="2068604" y="1387961"/>
            <a:ext cx="6639773" cy="1788"/>
          </a:xfrm>
          <a:prstGeom prst="line">
            <a:avLst/>
          </a:prstGeom>
          <a:ln w="38100">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3504605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24007" y="613102"/>
            <a:ext cx="6291343" cy="743000"/>
          </a:xfrm>
          <a:effectLst/>
        </p:spPr>
        <p:txBody>
          <a:bodyPr anchor="b">
            <a:noAutofit/>
          </a:bodyPr>
          <a:lstStyle>
            <a:lvl1pPr>
              <a:defRPr sz="5000" b="1"/>
            </a:lvl1pPr>
          </a:lstStyle>
          <a:p>
            <a:r>
              <a:rPr lang="en-US" dirty="0" smtClean="0"/>
              <a:t>Click to edit Master title style</a:t>
            </a:r>
            <a:endParaRPr lang="en-US" dirty="0"/>
          </a:p>
        </p:txBody>
      </p:sp>
      <p:sp>
        <p:nvSpPr>
          <p:cNvPr id="3" name="Content Placeholder 2"/>
          <p:cNvSpPr>
            <a:spLocks noGrp="1"/>
          </p:cNvSpPr>
          <p:nvPr>
            <p:ph sz="half" idx="1"/>
          </p:nvPr>
        </p:nvSpPr>
        <p:spPr>
          <a:xfrm>
            <a:off x="2221006" y="1677880"/>
            <a:ext cx="6317592" cy="4541951"/>
          </a:xfrm>
        </p:spPr>
        <p:txBody>
          <a:bodyPr>
            <a:normAutofit/>
          </a:bodyPr>
          <a:lstStyle>
            <a:lvl1pPr marL="346075" indent="-346075">
              <a:buFont typeface="+mj-lt"/>
              <a:buAutoNum type="arabicPeriod"/>
              <a:defRPr sz="2400"/>
            </a:lvl1pPr>
            <a:lvl2pPr marL="684213" indent="-344488">
              <a:buFont typeface="+mj-lt"/>
              <a:buAutoNum type="alphaLcPeriod"/>
              <a:defRPr sz="2400"/>
            </a:lvl2pPr>
            <a:lvl3pPr marL="1030288" indent="-339725">
              <a:buFont typeface="+mj-lt"/>
              <a:buAutoNum type="romanLcPeriod"/>
              <a:defRPr sz="2400"/>
            </a:lvl3pPr>
            <a:lvl4pPr marL="1828766" indent="-457200">
              <a:buFont typeface="+mj-lt"/>
              <a:buAutoNum type="arabicPeriod"/>
              <a:defRPr sz="2400"/>
            </a:lvl4pPr>
            <a:lvl5pPr marL="2285955" indent="-457200">
              <a:buFont typeface="+mj-lt"/>
              <a:buAutoNum type="arabicPeriod"/>
              <a:defRPr sz="2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Date Placeholder 4"/>
          <p:cNvSpPr>
            <a:spLocks noGrp="1"/>
          </p:cNvSpPr>
          <p:nvPr>
            <p:ph type="dt" sz="half" idx="10"/>
          </p:nvPr>
        </p:nvSpPr>
        <p:spPr>
          <a:xfrm>
            <a:off x="1411550" y="6356352"/>
            <a:ext cx="1274500" cy="365125"/>
          </a:xfrm>
        </p:spPr>
        <p:txBody>
          <a:bodyPr/>
          <a:lstStyle/>
          <a:p>
            <a:fld id="{A739885D-35F9-4D52-AC34-F9452E408474}" type="datetime1">
              <a:rPr lang="en-US" smtClean="0"/>
              <a:t>9/19/2018</a:t>
            </a:fld>
            <a:endParaRPr lang="en-US"/>
          </a:p>
        </p:txBody>
      </p:sp>
      <p:sp>
        <p:nvSpPr>
          <p:cNvPr id="6" name="Footer Placeholder 5"/>
          <p:cNvSpPr>
            <a:spLocks noGrp="1"/>
          </p:cNvSpPr>
          <p:nvPr>
            <p:ph type="ftr" sz="quarter" idx="11"/>
          </p:nvPr>
        </p:nvSpPr>
        <p:spPr>
          <a:xfrm>
            <a:off x="2909934" y="6356352"/>
            <a:ext cx="3844030" cy="365125"/>
          </a:xfrm>
        </p:spPr>
        <p:txBody>
          <a:bodyPr/>
          <a:lstStyle/>
          <a:p>
            <a:endParaRPr lang="en-US" dirty="0"/>
          </a:p>
        </p:txBody>
      </p:sp>
      <p:sp>
        <p:nvSpPr>
          <p:cNvPr id="7" name="Slide Number Placeholder 6"/>
          <p:cNvSpPr>
            <a:spLocks noGrp="1"/>
          </p:cNvSpPr>
          <p:nvPr>
            <p:ph type="sldNum" sz="quarter" idx="12"/>
          </p:nvPr>
        </p:nvSpPr>
        <p:spPr>
          <a:xfrm>
            <a:off x="6977848" y="6356352"/>
            <a:ext cx="1537501" cy="365125"/>
          </a:xfrm>
        </p:spPr>
        <p:txBody>
          <a:bodyPr/>
          <a:lstStyle/>
          <a:p>
            <a:fld id="{3264D530-B60B-4A5A-91C0-C766C58A4783}" type="slidenum">
              <a:rPr lang="en-US" smtClean="0"/>
              <a:t>‹#›</a:t>
            </a:fld>
            <a:endParaRPr lang="en-US"/>
          </a:p>
        </p:txBody>
      </p:sp>
      <p:cxnSp>
        <p:nvCxnSpPr>
          <p:cNvPr id="10" name="Line 9"/>
          <p:cNvCxnSpPr/>
          <p:nvPr userDrawn="1"/>
        </p:nvCxnSpPr>
        <p:spPr>
          <a:xfrm flipV="1">
            <a:off x="2221005" y="1407912"/>
            <a:ext cx="6309360" cy="1788"/>
          </a:xfrm>
          <a:prstGeom prst="line">
            <a:avLst/>
          </a:prstGeom>
          <a:ln w="38100">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1448586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Bulle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3344" y="159658"/>
            <a:ext cx="5115201" cy="1480980"/>
          </a:xfrm>
        </p:spPr>
        <p:txBody>
          <a:bodyPr anchor="b">
            <a:noAutofit/>
          </a:bodyPr>
          <a:lstStyle>
            <a:lvl1pPr>
              <a:defRPr sz="5000" b="1">
                <a:solidFill>
                  <a:schemeClr val="bg1"/>
                </a:solidFill>
              </a:defRPr>
            </a:lvl1pPr>
          </a:lstStyle>
          <a:p>
            <a:r>
              <a:rPr lang="en-US" dirty="0" smtClean="0"/>
              <a:t>Click to edit Master title style</a:t>
            </a:r>
            <a:endParaRPr lang="en-US" dirty="0"/>
          </a:p>
        </p:txBody>
      </p:sp>
      <p:sp>
        <p:nvSpPr>
          <p:cNvPr id="27" name="Text Placeholder 26"/>
          <p:cNvSpPr>
            <a:spLocks noGrp="1"/>
          </p:cNvSpPr>
          <p:nvPr>
            <p:ph type="body" sz="quarter" idx="14"/>
          </p:nvPr>
        </p:nvSpPr>
        <p:spPr>
          <a:xfrm>
            <a:off x="433344" y="2220686"/>
            <a:ext cx="5981969" cy="3882315"/>
          </a:xfrm>
        </p:spPr>
        <p:txBody>
          <a:bodyPr>
            <a:normAutofit/>
          </a:bodyPr>
          <a:lstStyle>
            <a:lvl1pPr>
              <a:defRPr sz="2400">
                <a:solidFill>
                  <a:schemeClr val="tx2"/>
                </a:solidFill>
              </a:defRPr>
            </a:lvl1pPr>
            <a:lvl2pPr>
              <a:defRPr sz="2400">
                <a:solidFill>
                  <a:schemeClr val="tx2"/>
                </a:solidFill>
              </a:defRPr>
            </a:lvl2pPr>
            <a:lvl3pPr>
              <a:defRPr sz="2400">
                <a:solidFill>
                  <a:schemeClr val="tx2"/>
                </a:solidFill>
              </a:defRPr>
            </a:lvl3pPr>
            <a:lvl4pPr>
              <a:defRPr sz="2400">
                <a:solidFill>
                  <a:schemeClr val="tx2"/>
                </a:solidFill>
              </a:defRPr>
            </a:lvl4pPr>
            <a:lvl5pPr>
              <a:defRPr sz="2400">
                <a:solidFill>
                  <a:schemeClr val="tx2"/>
                </a:solidFill>
              </a:defRPr>
            </a:lvl5pPr>
          </a:lstStyle>
          <a:p>
            <a:pPr lvl="0"/>
            <a:r>
              <a:rPr lang="en-US" dirty="0" smtClean="0"/>
              <a:t>Click to edit Master text styles</a:t>
            </a:r>
          </a:p>
          <a:p>
            <a:pPr lvl="1"/>
            <a:r>
              <a:rPr lang="en-US" dirty="0" smtClean="0"/>
              <a:t>Second level</a:t>
            </a:r>
          </a:p>
        </p:txBody>
      </p:sp>
      <p:sp>
        <p:nvSpPr>
          <p:cNvPr id="12" name="Picture Placeholder 14"/>
          <p:cNvSpPr>
            <a:spLocks noGrp="1"/>
          </p:cNvSpPr>
          <p:nvPr>
            <p:ph type="pic" sz="quarter" idx="13"/>
          </p:nvPr>
        </p:nvSpPr>
        <p:spPr>
          <a:xfrm>
            <a:off x="6904774" y="2608344"/>
            <a:ext cx="1781301" cy="2800896"/>
          </a:xfrm>
          <a:solidFill>
            <a:schemeClr val="accent4">
              <a:lumMod val="60000"/>
              <a:lumOff val="40000"/>
            </a:schemeClr>
          </a:solidFill>
          <a:ln>
            <a:solidFill>
              <a:schemeClr val="accent4">
                <a:lumMod val="60000"/>
                <a:lumOff val="40000"/>
              </a:schemeClr>
            </a:solidFill>
          </a:ln>
          <a:effectLst>
            <a:outerShdw blurRad="50800" dist="63500" dir="2700000" algn="tl" rotWithShape="0">
              <a:prstClr val="black">
                <a:alpha val="17000"/>
              </a:prstClr>
            </a:outerShdw>
          </a:effectLst>
        </p:spPr>
        <p:txBody>
          <a:bodyPr anchor="ctr"/>
          <a:lstStyle>
            <a:lvl1pPr algn="ctr">
              <a:defRPr>
                <a:solidFill>
                  <a:schemeClr val="tx1"/>
                </a:solidFill>
              </a:defRPr>
            </a:lvl1pPr>
          </a:lstStyle>
          <a:p>
            <a:endParaRPr lang="en-US" dirty="0"/>
          </a:p>
        </p:txBody>
      </p:sp>
      <p:sp>
        <p:nvSpPr>
          <p:cNvPr id="4" name="Date Placeholder 3"/>
          <p:cNvSpPr>
            <a:spLocks noGrp="1"/>
          </p:cNvSpPr>
          <p:nvPr>
            <p:ph type="dt" sz="half" idx="10"/>
          </p:nvPr>
        </p:nvSpPr>
        <p:spPr>
          <a:xfrm>
            <a:off x="433345" y="6356352"/>
            <a:ext cx="1501987" cy="365125"/>
          </a:xfrm>
        </p:spPr>
        <p:txBody>
          <a:bodyPr/>
          <a:lstStyle/>
          <a:p>
            <a:fld id="{8D27AE92-589F-4A4D-963D-6DF80804A2FF}" type="datetime1">
              <a:rPr lang="en-US" smtClean="0"/>
              <a:t>9/19/2018</a:t>
            </a:fld>
            <a:endParaRPr lang="en-US"/>
          </a:p>
        </p:txBody>
      </p:sp>
      <p:sp>
        <p:nvSpPr>
          <p:cNvPr id="5" name="Footer Placeholder 4"/>
          <p:cNvSpPr>
            <a:spLocks noGrp="1"/>
          </p:cNvSpPr>
          <p:nvPr>
            <p:ph type="ftr" sz="quarter" idx="11"/>
          </p:nvPr>
        </p:nvSpPr>
        <p:spPr>
          <a:xfrm>
            <a:off x="2159216" y="6356352"/>
            <a:ext cx="4735566" cy="365125"/>
          </a:xfrm>
        </p:spPr>
        <p:txBody>
          <a:bodyPr/>
          <a:lstStyle/>
          <a:p>
            <a:endParaRPr lang="en-US" dirty="0"/>
          </a:p>
        </p:txBody>
      </p:sp>
      <p:sp>
        <p:nvSpPr>
          <p:cNvPr id="6" name="Slide Number Placeholder 5"/>
          <p:cNvSpPr>
            <a:spLocks noGrp="1"/>
          </p:cNvSpPr>
          <p:nvPr>
            <p:ph type="sldNum" sz="quarter" idx="12"/>
          </p:nvPr>
        </p:nvSpPr>
        <p:spPr>
          <a:xfrm>
            <a:off x="7075502" y="6356352"/>
            <a:ext cx="1439847" cy="365125"/>
          </a:xfrm>
        </p:spPr>
        <p:txBody>
          <a:bodyPr/>
          <a:lstStyle/>
          <a:p>
            <a:fld id="{3264D530-B60B-4A5A-91C0-C766C58A4783}" type="slidenum">
              <a:rPr lang="en-US" smtClean="0"/>
              <a:t>‹#›</a:t>
            </a:fld>
            <a:endParaRPr lang="en-US"/>
          </a:p>
        </p:txBody>
      </p:sp>
    </p:spTree>
    <p:extLst>
      <p:ext uri="{BB962C8B-B14F-4D97-AF65-F5344CB8AC3E}">
        <p14:creationId xmlns:p14="http://schemas.microsoft.com/office/powerpoint/2010/main" val="289403251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har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a:xfrm>
            <a:off x="1260627" y="19389"/>
            <a:ext cx="7254722" cy="1325563"/>
          </a:xfrm>
        </p:spPr>
        <p:txBody>
          <a:bodyPr/>
          <a:lstStyle>
            <a:lvl1pPr>
              <a:defRPr>
                <a:solidFill>
                  <a:schemeClr val="bg1"/>
                </a:solidFill>
              </a:defRPr>
            </a:lvl1pPr>
          </a:lstStyle>
          <a:p>
            <a:r>
              <a:rPr lang="en-US" dirty="0" smtClean="0"/>
              <a:t>Click to edit Master title style</a:t>
            </a:r>
            <a:endParaRPr lang="en-US" dirty="0"/>
          </a:p>
        </p:txBody>
      </p:sp>
      <p:sp>
        <p:nvSpPr>
          <p:cNvPr id="7" name="Chart Placeholder 6"/>
          <p:cNvSpPr>
            <a:spLocks noGrp="1"/>
          </p:cNvSpPr>
          <p:nvPr>
            <p:ph type="chart" sz="quarter" idx="13"/>
          </p:nvPr>
        </p:nvSpPr>
        <p:spPr>
          <a:xfrm>
            <a:off x="1260628" y="493486"/>
            <a:ext cx="7254721" cy="5732691"/>
          </a:xfrm>
        </p:spPr>
        <p:txBody>
          <a:bodyPr anchor="ctr"/>
          <a:lstStyle>
            <a:lvl1pPr algn="ctr">
              <a:defRPr/>
            </a:lvl1pPr>
          </a:lstStyle>
          <a:p>
            <a:endParaRPr lang="en-US" dirty="0"/>
          </a:p>
        </p:txBody>
      </p:sp>
      <p:sp>
        <p:nvSpPr>
          <p:cNvPr id="3" name="Date Placeholder 2"/>
          <p:cNvSpPr>
            <a:spLocks noGrp="1"/>
          </p:cNvSpPr>
          <p:nvPr>
            <p:ph type="dt" sz="half" idx="10"/>
          </p:nvPr>
        </p:nvSpPr>
        <p:spPr>
          <a:xfrm>
            <a:off x="905522" y="6356352"/>
            <a:ext cx="1269507" cy="365125"/>
          </a:xfrm>
        </p:spPr>
        <p:txBody>
          <a:bodyPr/>
          <a:lstStyle/>
          <a:p>
            <a:fld id="{E85607ED-8E83-49CF-B67F-464756B84873}" type="datetime1">
              <a:rPr lang="en-US" smtClean="0"/>
              <a:t>9/19/2018</a:t>
            </a:fld>
            <a:endParaRPr lang="en-US"/>
          </a:p>
        </p:txBody>
      </p:sp>
      <p:sp>
        <p:nvSpPr>
          <p:cNvPr id="4" name="Footer Placeholder 3"/>
          <p:cNvSpPr>
            <a:spLocks noGrp="1"/>
          </p:cNvSpPr>
          <p:nvPr>
            <p:ph type="ftr" sz="quarter" idx="11"/>
          </p:nvPr>
        </p:nvSpPr>
        <p:spPr>
          <a:xfrm>
            <a:off x="2388093" y="6356352"/>
            <a:ext cx="4714042" cy="365125"/>
          </a:xfrm>
        </p:spPr>
        <p:txBody>
          <a:bodyPr/>
          <a:lstStyle/>
          <a:p>
            <a:endParaRPr lang="en-US" dirty="0"/>
          </a:p>
        </p:txBody>
      </p:sp>
      <p:sp>
        <p:nvSpPr>
          <p:cNvPr id="5" name="Slide Number Placeholder 4"/>
          <p:cNvSpPr>
            <a:spLocks noGrp="1"/>
          </p:cNvSpPr>
          <p:nvPr>
            <p:ph type="sldNum" sz="quarter" idx="12"/>
          </p:nvPr>
        </p:nvSpPr>
        <p:spPr>
          <a:xfrm>
            <a:off x="7315200" y="6356352"/>
            <a:ext cx="1200150" cy="365125"/>
          </a:xfrm>
        </p:spPr>
        <p:txBody>
          <a:bodyPr/>
          <a:lstStyle/>
          <a:p>
            <a:fld id="{3D109FF3-1548-4CDB-B82B-70387ADEE53E}" type="slidenum">
              <a:rPr lang="en-US" smtClean="0"/>
              <a:t>‹#›</a:t>
            </a:fld>
            <a:endParaRPr lang="en-US"/>
          </a:p>
        </p:txBody>
      </p:sp>
    </p:spTree>
    <p:extLst>
      <p:ext uri="{BB962C8B-B14F-4D97-AF65-F5344CB8AC3E}">
        <p14:creationId xmlns:p14="http://schemas.microsoft.com/office/powerpoint/2010/main" val="321151284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a:xfrm>
            <a:off x="1376039" y="107674"/>
            <a:ext cx="7130278" cy="1325563"/>
          </a:xfrm>
        </p:spPr>
        <p:txBody>
          <a:bodyPr/>
          <a:lstStyle/>
          <a:p>
            <a:r>
              <a:rPr lang="en-US" smtClean="0"/>
              <a:t>Click to edit Master title style</a:t>
            </a:r>
            <a:endParaRPr lang="en-US"/>
          </a:p>
        </p:txBody>
      </p:sp>
      <p:sp>
        <p:nvSpPr>
          <p:cNvPr id="6" name="Content Placeholder 5"/>
          <p:cNvSpPr>
            <a:spLocks noGrp="1"/>
          </p:cNvSpPr>
          <p:nvPr>
            <p:ph sz="quarter" idx="13"/>
          </p:nvPr>
        </p:nvSpPr>
        <p:spPr>
          <a:xfrm>
            <a:off x="1376039" y="1669002"/>
            <a:ext cx="7139311" cy="45190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905522" y="6356352"/>
            <a:ext cx="1269507" cy="365125"/>
          </a:xfrm>
        </p:spPr>
        <p:txBody>
          <a:bodyPr/>
          <a:lstStyle/>
          <a:p>
            <a:fld id="{E85607ED-8E83-49CF-B67F-464756B84873}" type="datetime1">
              <a:rPr lang="en-US" smtClean="0"/>
              <a:t>9/19/2018</a:t>
            </a:fld>
            <a:endParaRPr lang="en-US"/>
          </a:p>
        </p:txBody>
      </p:sp>
      <p:sp>
        <p:nvSpPr>
          <p:cNvPr id="4" name="Footer Placeholder 3"/>
          <p:cNvSpPr>
            <a:spLocks noGrp="1"/>
          </p:cNvSpPr>
          <p:nvPr>
            <p:ph type="ftr" sz="quarter" idx="11"/>
          </p:nvPr>
        </p:nvSpPr>
        <p:spPr>
          <a:xfrm>
            <a:off x="2388093" y="6356352"/>
            <a:ext cx="4714042" cy="365125"/>
          </a:xfrm>
        </p:spPr>
        <p:txBody>
          <a:bodyPr/>
          <a:lstStyle/>
          <a:p>
            <a:endParaRPr lang="en-US" dirty="0"/>
          </a:p>
        </p:txBody>
      </p:sp>
      <p:sp>
        <p:nvSpPr>
          <p:cNvPr id="5" name="Slide Number Placeholder 4"/>
          <p:cNvSpPr>
            <a:spLocks noGrp="1"/>
          </p:cNvSpPr>
          <p:nvPr>
            <p:ph type="sldNum" sz="quarter" idx="12"/>
          </p:nvPr>
        </p:nvSpPr>
        <p:spPr>
          <a:xfrm>
            <a:off x="7315200" y="6356352"/>
            <a:ext cx="1200150" cy="365125"/>
          </a:xfrm>
        </p:spPr>
        <p:txBody>
          <a:bodyPr/>
          <a:lstStyle/>
          <a:p>
            <a:fld id="{3D109FF3-1548-4CDB-B82B-70387ADEE53E}" type="slidenum">
              <a:rPr lang="en-US" smtClean="0"/>
              <a:t>‹#›</a:t>
            </a:fld>
            <a:endParaRPr lang="en-US"/>
          </a:p>
        </p:txBody>
      </p:sp>
      <p:cxnSp>
        <p:nvCxnSpPr>
          <p:cNvPr id="9" name="Line 8"/>
          <p:cNvCxnSpPr/>
          <p:nvPr userDrawn="1"/>
        </p:nvCxnSpPr>
        <p:spPr>
          <a:xfrm>
            <a:off x="1376039" y="1509204"/>
            <a:ext cx="7139311" cy="9252"/>
          </a:xfrm>
          <a:prstGeom prst="line">
            <a:avLst/>
          </a:prstGeom>
          <a:ln w="38100">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896803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a:xfrm>
            <a:off x="1376039" y="107674"/>
            <a:ext cx="7130278" cy="1325563"/>
          </a:xfrm>
        </p:spPr>
        <p:txBody>
          <a:bodyPr/>
          <a:lstStyle/>
          <a:p>
            <a:r>
              <a:rPr lang="en-US" smtClean="0"/>
              <a:t>Click to edit Master title style</a:t>
            </a:r>
            <a:endParaRPr lang="en-US"/>
          </a:p>
        </p:txBody>
      </p:sp>
      <p:sp>
        <p:nvSpPr>
          <p:cNvPr id="12" name="Content Placeholder 5"/>
          <p:cNvSpPr>
            <a:spLocks noGrp="1"/>
          </p:cNvSpPr>
          <p:nvPr>
            <p:ph sz="quarter" idx="15"/>
          </p:nvPr>
        </p:nvSpPr>
        <p:spPr>
          <a:xfrm>
            <a:off x="1376039" y="1668978"/>
            <a:ext cx="3455078" cy="45190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5"/>
          <p:cNvSpPr>
            <a:spLocks noGrp="1"/>
          </p:cNvSpPr>
          <p:nvPr>
            <p:ph sz="quarter" idx="14"/>
          </p:nvPr>
        </p:nvSpPr>
        <p:spPr>
          <a:xfrm>
            <a:off x="5060273" y="1669001"/>
            <a:ext cx="3455078" cy="45190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905522" y="6356352"/>
            <a:ext cx="1269507" cy="365125"/>
          </a:xfrm>
        </p:spPr>
        <p:txBody>
          <a:bodyPr/>
          <a:lstStyle/>
          <a:p>
            <a:fld id="{E85607ED-8E83-49CF-B67F-464756B84873}" type="datetime1">
              <a:rPr lang="en-US" smtClean="0"/>
              <a:t>9/19/2018</a:t>
            </a:fld>
            <a:endParaRPr lang="en-US"/>
          </a:p>
        </p:txBody>
      </p:sp>
      <p:sp>
        <p:nvSpPr>
          <p:cNvPr id="4" name="Footer Placeholder 3"/>
          <p:cNvSpPr>
            <a:spLocks noGrp="1"/>
          </p:cNvSpPr>
          <p:nvPr>
            <p:ph type="ftr" sz="quarter" idx="11"/>
          </p:nvPr>
        </p:nvSpPr>
        <p:spPr>
          <a:xfrm>
            <a:off x="2388093" y="6356352"/>
            <a:ext cx="4714042" cy="365125"/>
          </a:xfrm>
        </p:spPr>
        <p:txBody>
          <a:bodyPr/>
          <a:lstStyle/>
          <a:p>
            <a:endParaRPr lang="en-US" dirty="0"/>
          </a:p>
        </p:txBody>
      </p:sp>
      <p:sp>
        <p:nvSpPr>
          <p:cNvPr id="5" name="Slide Number Placeholder 4"/>
          <p:cNvSpPr>
            <a:spLocks noGrp="1"/>
          </p:cNvSpPr>
          <p:nvPr>
            <p:ph type="sldNum" sz="quarter" idx="12"/>
          </p:nvPr>
        </p:nvSpPr>
        <p:spPr>
          <a:xfrm>
            <a:off x="7315200" y="6356352"/>
            <a:ext cx="1200150" cy="365125"/>
          </a:xfrm>
        </p:spPr>
        <p:txBody>
          <a:bodyPr/>
          <a:lstStyle/>
          <a:p>
            <a:fld id="{3D109FF3-1548-4CDB-B82B-70387ADEE53E}" type="slidenum">
              <a:rPr lang="en-US" smtClean="0"/>
              <a:t>‹#›</a:t>
            </a:fld>
            <a:endParaRPr lang="en-US"/>
          </a:p>
        </p:txBody>
      </p:sp>
      <p:cxnSp>
        <p:nvCxnSpPr>
          <p:cNvPr id="9" name="Line 8"/>
          <p:cNvCxnSpPr/>
          <p:nvPr userDrawn="1"/>
        </p:nvCxnSpPr>
        <p:spPr>
          <a:xfrm>
            <a:off x="1376039" y="1509204"/>
            <a:ext cx="7139311" cy="9252"/>
          </a:xfrm>
          <a:prstGeom prst="line">
            <a:avLst/>
          </a:prstGeom>
          <a:ln w="38100">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649238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ummary for Q&amp;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3343" y="217714"/>
            <a:ext cx="5266122" cy="1418711"/>
          </a:xfrm>
          <a:ln>
            <a:noFill/>
          </a:ln>
        </p:spPr>
        <p:txBody>
          <a:bodyPr anchor="b">
            <a:noAutofit/>
          </a:bodyPr>
          <a:lstStyle>
            <a:lvl1pPr>
              <a:defRPr sz="5000" b="1">
                <a:solidFill>
                  <a:schemeClr val="bg1"/>
                </a:solidFill>
              </a:defRPr>
            </a:lvl1pPr>
          </a:lstStyle>
          <a:p>
            <a:r>
              <a:rPr lang="en-US" dirty="0" smtClean="0"/>
              <a:t>Click to edit Master title style</a:t>
            </a:r>
            <a:endParaRPr lang="en-US" dirty="0"/>
          </a:p>
        </p:txBody>
      </p:sp>
      <p:sp>
        <p:nvSpPr>
          <p:cNvPr id="27" name="Text Placeholder 26"/>
          <p:cNvSpPr>
            <a:spLocks noGrp="1"/>
          </p:cNvSpPr>
          <p:nvPr>
            <p:ph type="body" sz="quarter" idx="14"/>
          </p:nvPr>
        </p:nvSpPr>
        <p:spPr>
          <a:xfrm>
            <a:off x="433343" y="2206171"/>
            <a:ext cx="5949702" cy="3848400"/>
          </a:xfrm>
        </p:spPr>
        <p:txBody>
          <a:bodyPr>
            <a:normAutofit/>
          </a:bodyPr>
          <a:lstStyle>
            <a:lvl1pPr>
              <a:defRPr sz="2800">
                <a:solidFill>
                  <a:schemeClr val="tx2"/>
                </a:solidFill>
              </a:defRPr>
            </a:lvl1pPr>
            <a:lvl2pPr marL="457189" indent="0">
              <a:buNone/>
              <a:defRPr sz="2400">
                <a:solidFill>
                  <a:schemeClr val="tx1"/>
                </a:solidFill>
              </a:defRPr>
            </a:lvl2pPr>
            <a:lvl3pPr>
              <a:defRPr sz="2400">
                <a:solidFill>
                  <a:schemeClr val="tx2"/>
                </a:solidFill>
              </a:defRPr>
            </a:lvl3pPr>
            <a:lvl4pPr>
              <a:defRPr sz="2400">
                <a:solidFill>
                  <a:schemeClr val="tx2"/>
                </a:solidFill>
              </a:defRPr>
            </a:lvl4pPr>
            <a:lvl5pPr>
              <a:defRPr sz="2400">
                <a:solidFill>
                  <a:schemeClr val="tx2"/>
                </a:solidFill>
              </a:defRPr>
            </a:lvl5pPr>
          </a:lstStyle>
          <a:p>
            <a:pPr lvl="0"/>
            <a:r>
              <a:rPr lang="en-US" dirty="0" smtClean="0"/>
              <a:t>Click to edit Master text styles</a:t>
            </a:r>
          </a:p>
        </p:txBody>
      </p:sp>
      <p:sp>
        <p:nvSpPr>
          <p:cNvPr id="15" name="Picture Placeholder 14"/>
          <p:cNvSpPr>
            <a:spLocks noGrp="1"/>
          </p:cNvSpPr>
          <p:nvPr>
            <p:ph type="pic" sz="quarter" idx="13"/>
          </p:nvPr>
        </p:nvSpPr>
        <p:spPr>
          <a:xfrm>
            <a:off x="6734049" y="2446066"/>
            <a:ext cx="1781301" cy="2800896"/>
          </a:xfrm>
          <a:solidFill>
            <a:schemeClr val="accent4">
              <a:lumMod val="60000"/>
              <a:lumOff val="40000"/>
            </a:schemeClr>
          </a:solidFill>
          <a:ln>
            <a:solidFill>
              <a:schemeClr val="accent4">
                <a:lumMod val="60000"/>
                <a:lumOff val="40000"/>
              </a:schemeClr>
            </a:solidFill>
          </a:ln>
          <a:effectLst>
            <a:outerShdw blurRad="50800" dist="63500" dir="2700000" algn="tl" rotWithShape="0">
              <a:prstClr val="black">
                <a:alpha val="17000"/>
              </a:prstClr>
            </a:outerShdw>
          </a:effectLst>
        </p:spPr>
        <p:txBody>
          <a:bodyPr anchor="ctr"/>
          <a:lstStyle>
            <a:lvl1pPr algn="ctr">
              <a:defRPr>
                <a:solidFill>
                  <a:schemeClr val="tx1"/>
                </a:solidFill>
              </a:defRPr>
            </a:lvl1pPr>
          </a:lstStyle>
          <a:p>
            <a:endParaRPr lang="en-US" dirty="0"/>
          </a:p>
        </p:txBody>
      </p:sp>
      <p:sp>
        <p:nvSpPr>
          <p:cNvPr id="11" name="Text Placeholder 6"/>
          <p:cNvSpPr>
            <a:spLocks noGrp="1"/>
          </p:cNvSpPr>
          <p:nvPr>
            <p:ph type="body" sz="quarter" idx="15" hasCustomPrompt="1"/>
          </p:nvPr>
        </p:nvSpPr>
        <p:spPr>
          <a:xfrm>
            <a:off x="6188942" y="5486857"/>
            <a:ext cx="2460624" cy="503238"/>
          </a:xfrm>
        </p:spPr>
        <p:txBody>
          <a:bodyPr>
            <a:normAutofit/>
          </a:bodyPr>
          <a:lstStyle>
            <a:lvl1pPr marL="0" indent="0" algn="r">
              <a:buNone/>
              <a:defRPr sz="2800" b="1">
                <a:solidFill>
                  <a:schemeClr val="tx1">
                    <a:lumMod val="75000"/>
                  </a:schemeClr>
                </a:solidFill>
              </a:defRPr>
            </a:lvl1pPr>
          </a:lstStyle>
          <a:p>
            <a:pPr lvl="0"/>
            <a:r>
              <a:rPr lang="en-US" dirty="0" smtClean="0"/>
              <a:t>Questions?</a:t>
            </a:r>
            <a:endParaRPr lang="en-US" dirty="0"/>
          </a:p>
        </p:txBody>
      </p:sp>
      <p:sp>
        <p:nvSpPr>
          <p:cNvPr id="4" name="Date Placeholder 3"/>
          <p:cNvSpPr>
            <a:spLocks noGrp="1"/>
          </p:cNvSpPr>
          <p:nvPr>
            <p:ph type="dt" sz="half" idx="10"/>
          </p:nvPr>
        </p:nvSpPr>
        <p:spPr>
          <a:xfrm>
            <a:off x="433343" y="6356352"/>
            <a:ext cx="2057400" cy="365125"/>
          </a:xfrm>
        </p:spPr>
        <p:txBody>
          <a:bodyPr/>
          <a:lstStyle/>
          <a:p>
            <a:fld id="{23623378-446C-497B-838C-B24E6FDDFE81}" type="datetime1">
              <a:rPr lang="en-US" smtClean="0"/>
              <a:t>9/19/2018</a:t>
            </a:fld>
            <a:endParaRPr lang="en-US"/>
          </a:p>
        </p:txBody>
      </p:sp>
      <p:sp>
        <p:nvSpPr>
          <p:cNvPr id="5" name="Footer Placeholder 4"/>
          <p:cNvSpPr>
            <a:spLocks noGrp="1"/>
          </p:cNvSpPr>
          <p:nvPr>
            <p:ph type="ftr" sz="quarter" idx="11"/>
          </p:nvPr>
        </p:nvSpPr>
        <p:spPr>
          <a:xfrm>
            <a:off x="2831977" y="6356352"/>
            <a:ext cx="3283073" cy="365125"/>
          </a:xfrm>
        </p:spPr>
        <p:txBody>
          <a:bodyPr/>
          <a:lstStyle/>
          <a:p>
            <a:endParaRPr lang="en-US" dirty="0"/>
          </a:p>
        </p:txBody>
      </p:sp>
      <p:sp>
        <p:nvSpPr>
          <p:cNvPr id="6" name="Slide Number Placeholder 5"/>
          <p:cNvSpPr>
            <a:spLocks noGrp="1"/>
          </p:cNvSpPr>
          <p:nvPr>
            <p:ph type="sldNum" sz="quarter" idx="12"/>
          </p:nvPr>
        </p:nvSpPr>
        <p:spPr/>
        <p:txBody>
          <a:bodyPr/>
          <a:lstStyle/>
          <a:p>
            <a:fld id="{3264D530-B60B-4A5A-91C0-C766C58A4783}" type="slidenum">
              <a:rPr lang="en-US" smtClean="0"/>
              <a:t>‹#›</a:t>
            </a:fld>
            <a:endParaRPr lang="en-US"/>
          </a:p>
        </p:txBody>
      </p:sp>
    </p:spTree>
    <p:extLst>
      <p:ext uri="{BB962C8B-B14F-4D97-AF65-F5344CB8AC3E}">
        <p14:creationId xmlns:p14="http://schemas.microsoft.com/office/powerpoint/2010/main" val="300027125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du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3343" y="203199"/>
            <a:ext cx="5266122" cy="1418711"/>
          </a:xfrm>
          <a:ln>
            <a:noFill/>
          </a:ln>
        </p:spPr>
        <p:txBody>
          <a:bodyPr anchor="b">
            <a:noAutofit/>
          </a:bodyPr>
          <a:lstStyle>
            <a:lvl1pPr>
              <a:defRPr sz="5000" b="1">
                <a:solidFill>
                  <a:schemeClr val="bg1"/>
                </a:solidFill>
              </a:defRPr>
            </a:lvl1pPr>
          </a:lstStyle>
          <a:p>
            <a:r>
              <a:rPr lang="en-US" smtClean="0"/>
              <a:t>Click to edit Master title style</a:t>
            </a:r>
            <a:endParaRPr lang="en-US" dirty="0"/>
          </a:p>
        </p:txBody>
      </p:sp>
      <p:sp>
        <p:nvSpPr>
          <p:cNvPr id="27" name="Text Placeholder 26"/>
          <p:cNvSpPr>
            <a:spLocks noGrp="1"/>
          </p:cNvSpPr>
          <p:nvPr>
            <p:ph type="body" sz="quarter" idx="14"/>
          </p:nvPr>
        </p:nvSpPr>
        <p:spPr>
          <a:xfrm>
            <a:off x="433343" y="2235199"/>
            <a:ext cx="5949702" cy="3819371"/>
          </a:xfrm>
        </p:spPr>
        <p:txBody>
          <a:bodyPr>
            <a:normAutofit/>
          </a:bodyPr>
          <a:lstStyle>
            <a:lvl1pPr>
              <a:defRPr sz="2800">
                <a:solidFill>
                  <a:schemeClr val="bg1"/>
                </a:solidFill>
              </a:defRPr>
            </a:lvl1pPr>
            <a:lvl2pPr marL="457189" indent="0">
              <a:buNone/>
              <a:defRPr sz="2400">
                <a:solidFill>
                  <a:schemeClr val="tx1"/>
                </a:solidFill>
              </a:defRPr>
            </a:lvl2pPr>
            <a:lvl3pPr>
              <a:defRPr sz="2400">
                <a:solidFill>
                  <a:schemeClr val="tx2"/>
                </a:solidFill>
              </a:defRPr>
            </a:lvl3pPr>
            <a:lvl4pPr>
              <a:defRPr sz="2400">
                <a:solidFill>
                  <a:schemeClr val="tx2"/>
                </a:solidFill>
              </a:defRPr>
            </a:lvl4pPr>
            <a:lvl5pPr>
              <a:defRPr sz="2400">
                <a:solidFill>
                  <a:schemeClr val="tx2"/>
                </a:solidFill>
              </a:defRPr>
            </a:lvl5pPr>
          </a:lstStyle>
          <a:p>
            <a:pPr lvl="0"/>
            <a:r>
              <a:rPr lang="en-US" smtClean="0"/>
              <a:t>Click to edit Master text styles</a:t>
            </a:r>
          </a:p>
        </p:txBody>
      </p:sp>
      <p:sp>
        <p:nvSpPr>
          <p:cNvPr id="15" name="Picture Placeholder 14"/>
          <p:cNvSpPr>
            <a:spLocks noGrp="1"/>
          </p:cNvSpPr>
          <p:nvPr>
            <p:ph type="pic" sz="quarter" idx="13"/>
          </p:nvPr>
        </p:nvSpPr>
        <p:spPr>
          <a:xfrm>
            <a:off x="6850163" y="2589742"/>
            <a:ext cx="1781301" cy="2800896"/>
          </a:xfrm>
          <a:solidFill>
            <a:schemeClr val="accent4">
              <a:lumMod val="60000"/>
              <a:lumOff val="40000"/>
            </a:schemeClr>
          </a:solidFill>
          <a:ln>
            <a:solidFill>
              <a:schemeClr val="accent4">
                <a:lumMod val="60000"/>
                <a:lumOff val="40000"/>
              </a:schemeClr>
            </a:solidFill>
          </a:ln>
          <a:effectLst>
            <a:outerShdw blurRad="50800" dist="63500" dir="2700000" algn="tl" rotWithShape="0">
              <a:prstClr val="black">
                <a:alpha val="17000"/>
              </a:prstClr>
            </a:outerShdw>
          </a:effectLst>
        </p:spPr>
        <p:txBody>
          <a:bodyPr anchor="ctr"/>
          <a:lstStyle>
            <a:lvl1pPr algn="ctr">
              <a:defRPr>
                <a:solidFill>
                  <a:schemeClr val="tx1"/>
                </a:solidFill>
              </a:defRPr>
            </a:lvl1pPr>
          </a:lstStyle>
          <a:p>
            <a:r>
              <a:rPr lang="en-US" smtClean="0"/>
              <a:t>Click icon to add picture</a:t>
            </a:r>
            <a:endParaRPr lang="en-US" dirty="0"/>
          </a:p>
        </p:txBody>
      </p:sp>
      <p:sp>
        <p:nvSpPr>
          <p:cNvPr id="4" name="Date Placeholder 3"/>
          <p:cNvSpPr>
            <a:spLocks noGrp="1"/>
          </p:cNvSpPr>
          <p:nvPr>
            <p:ph type="dt" sz="half" idx="10"/>
          </p:nvPr>
        </p:nvSpPr>
        <p:spPr>
          <a:xfrm>
            <a:off x="433343" y="6356352"/>
            <a:ext cx="2057400" cy="365125"/>
          </a:xfrm>
        </p:spPr>
        <p:txBody>
          <a:bodyPr/>
          <a:lstStyle/>
          <a:p>
            <a:fld id="{23623378-446C-497B-838C-B24E6FDDFE81}" type="datetime1">
              <a:rPr lang="en-US" smtClean="0"/>
              <a:t>9/19/2018</a:t>
            </a:fld>
            <a:endParaRPr lang="en-US"/>
          </a:p>
        </p:txBody>
      </p:sp>
      <p:sp>
        <p:nvSpPr>
          <p:cNvPr id="5" name="Footer Placeholder 4"/>
          <p:cNvSpPr>
            <a:spLocks noGrp="1"/>
          </p:cNvSpPr>
          <p:nvPr>
            <p:ph type="ftr" sz="quarter" idx="11"/>
          </p:nvPr>
        </p:nvSpPr>
        <p:spPr>
          <a:xfrm>
            <a:off x="2831977" y="6356352"/>
            <a:ext cx="3283073" cy="365125"/>
          </a:xfrm>
        </p:spPr>
        <p:txBody>
          <a:bodyPr/>
          <a:lstStyle/>
          <a:p>
            <a:endParaRPr lang="en-US" dirty="0"/>
          </a:p>
        </p:txBody>
      </p:sp>
      <p:sp>
        <p:nvSpPr>
          <p:cNvPr id="6" name="Slide Number Placeholder 5"/>
          <p:cNvSpPr>
            <a:spLocks noGrp="1"/>
          </p:cNvSpPr>
          <p:nvPr>
            <p:ph type="sldNum" sz="quarter" idx="12"/>
          </p:nvPr>
        </p:nvSpPr>
        <p:spPr/>
        <p:txBody>
          <a:bodyPr/>
          <a:lstStyle/>
          <a:p>
            <a:fld id="{3264D530-B60B-4A5A-91C0-C766C58A4783}" type="slidenum">
              <a:rPr lang="en-US" smtClean="0"/>
              <a:t>‹#›</a:t>
            </a:fld>
            <a:endParaRPr lang="en-US"/>
          </a:p>
        </p:txBody>
      </p:sp>
    </p:spTree>
    <p:extLst>
      <p:ext uri="{BB962C8B-B14F-4D97-AF65-F5344CB8AC3E}">
        <p14:creationId xmlns:p14="http://schemas.microsoft.com/office/powerpoint/2010/main" val="222985330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los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3197506"/>
            <a:ext cx="7886700" cy="1114960"/>
          </a:xfrm>
        </p:spPr>
        <p:txBody>
          <a:bodyPr anchor="b">
            <a:normAutofit/>
          </a:bodyPr>
          <a:lstStyle>
            <a:lvl1pPr algn="ctr">
              <a:defRPr sz="7000" b="1" baseline="0">
                <a:solidFill>
                  <a:schemeClr val="tx1"/>
                </a:solidFill>
              </a:defRPr>
            </a:lvl1pPr>
          </a:lstStyle>
          <a:p>
            <a:r>
              <a:rPr lang="en-US" dirty="0" smtClean="0"/>
              <a:t>Thank you</a:t>
            </a:r>
            <a:endParaRPr lang="en-US" dirty="0"/>
          </a:p>
        </p:txBody>
      </p:sp>
      <p:sp>
        <p:nvSpPr>
          <p:cNvPr id="7" name="Text Placeholder 6"/>
          <p:cNvSpPr>
            <a:spLocks noGrp="1"/>
          </p:cNvSpPr>
          <p:nvPr>
            <p:ph type="body" sz="quarter" idx="13"/>
          </p:nvPr>
        </p:nvSpPr>
        <p:spPr>
          <a:xfrm>
            <a:off x="1573562" y="4580175"/>
            <a:ext cx="5913088" cy="1527661"/>
          </a:xfrm>
        </p:spPr>
        <p:txBody>
          <a:bodyPr>
            <a:normAutofit/>
          </a:bodyPr>
          <a:lstStyle>
            <a:lvl1pPr marL="0" indent="0" algn="ctr">
              <a:buNone/>
              <a:defRPr sz="2400" b="1">
                <a:solidFill>
                  <a:schemeClr val="tx2"/>
                </a:solidFill>
              </a:defRPr>
            </a:lvl1pPr>
          </a:lstStyle>
          <a:p>
            <a:pPr lvl="0"/>
            <a:r>
              <a:rPr lang="en-US" dirty="0" smtClean="0"/>
              <a:t>Click to edit Master text styles</a:t>
            </a:r>
          </a:p>
        </p:txBody>
      </p:sp>
      <p:sp>
        <p:nvSpPr>
          <p:cNvPr id="3" name="Date Placeholder 2"/>
          <p:cNvSpPr>
            <a:spLocks noGrp="1"/>
          </p:cNvSpPr>
          <p:nvPr>
            <p:ph type="dt" sz="half" idx="10"/>
          </p:nvPr>
        </p:nvSpPr>
        <p:spPr/>
        <p:txBody>
          <a:bodyPr/>
          <a:lstStyle/>
          <a:p>
            <a:fld id="{CE0F2C72-0207-403C-921D-90EF0254586B}" type="datetime1">
              <a:rPr lang="en-US" smtClean="0"/>
              <a:t>9/19/2018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64D530-B60B-4A5A-91C0-C766C58A4783}" type="slidenum">
              <a:rPr lang="en-US" smtClean="0"/>
              <a:t>‹#›</a:t>
            </a:fld>
            <a:endParaRPr lang="en-US"/>
          </a:p>
        </p:txBody>
      </p:sp>
      <p:cxnSp>
        <p:nvCxnSpPr>
          <p:cNvPr id="13" name="Line 1"/>
          <p:cNvCxnSpPr/>
          <p:nvPr userDrawn="1"/>
        </p:nvCxnSpPr>
        <p:spPr>
          <a:xfrm>
            <a:off x="586756" y="4431069"/>
            <a:ext cx="7886700" cy="2625"/>
          </a:xfrm>
          <a:prstGeom prst="line">
            <a:avLst/>
          </a:prstGeom>
          <a:ln w="57150">
            <a:solidFill>
              <a:schemeClr val="accent1"/>
            </a:solidFill>
          </a:ln>
          <a:effectLst/>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28104574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068604" y="509003"/>
            <a:ext cx="6630895" cy="798296"/>
          </a:xfrm>
          <a:noFill/>
        </p:spPr>
        <p:txBody>
          <a:bodyPr anchor="b">
            <a:noAutofit/>
          </a:bodyPr>
          <a:lstStyle>
            <a:lvl1pPr>
              <a:defRPr sz="5000" b="1"/>
            </a:lvl1pPr>
          </a:lstStyle>
          <a:p>
            <a:r>
              <a:rPr lang="en-US" smtClean="0"/>
              <a:t>Click to edit Master title style</a:t>
            </a:r>
            <a:endParaRPr lang="en-US" dirty="0"/>
          </a:p>
        </p:txBody>
      </p:sp>
      <p:sp>
        <p:nvSpPr>
          <p:cNvPr id="3" name="Text Placeholder 2"/>
          <p:cNvSpPr>
            <a:spLocks noGrp="1"/>
          </p:cNvSpPr>
          <p:nvPr>
            <p:ph type="body" idx="1"/>
          </p:nvPr>
        </p:nvSpPr>
        <p:spPr>
          <a:xfrm>
            <a:off x="2068605" y="1551074"/>
            <a:ext cx="6630895" cy="549117"/>
          </a:xfrm>
        </p:spPr>
        <p:txBody>
          <a:bodyPr>
            <a:normAutofit/>
          </a:bodyPr>
          <a:lstStyle>
            <a:lvl1pPr marL="0" indent="0">
              <a:buNone/>
              <a:defRPr sz="3200" b="1">
                <a:solidFill>
                  <a:schemeClr val="accent1"/>
                </a:solidFill>
                <a:latin typeface="+mj-lt"/>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
        <p:nvSpPr>
          <p:cNvPr id="14" name="Text Placeholder 2"/>
          <p:cNvSpPr>
            <a:spLocks noGrp="1"/>
          </p:cNvSpPr>
          <p:nvPr>
            <p:ph type="body" idx="13" hasCustomPrompt="1"/>
          </p:nvPr>
        </p:nvSpPr>
        <p:spPr>
          <a:xfrm>
            <a:off x="2068604" y="2223450"/>
            <a:ext cx="6630895" cy="3418886"/>
          </a:xfrm>
          <a:noFill/>
        </p:spPr>
        <p:txBody>
          <a:bodyPr>
            <a:normAutofit/>
          </a:bodyPr>
          <a:lstStyle>
            <a:lvl1pPr marL="342900" indent="-342900">
              <a:buFont typeface="Arial" panose="020B0604020202020204" pitchFamily="34" charset="0"/>
              <a:buChar char="•"/>
              <a:defRPr sz="2400">
                <a:solidFill>
                  <a:schemeClr val="bg1"/>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smtClean="0"/>
              <a:t>Click to edit Master text styles </a:t>
            </a:r>
          </a:p>
          <a:p>
            <a:pPr lvl="0"/>
            <a:r>
              <a:rPr lang="en-US" dirty="0" smtClean="0"/>
              <a:t>Click to edit Master text styles </a:t>
            </a:r>
          </a:p>
          <a:p>
            <a:pPr lvl="0"/>
            <a:r>
              <a:rPr lang="en-US" dirty="0" smtClean="0"/>
              <a:t>Click to edit Master text styles</a:t>
            </a:r>
          </a:p>
          <a:p>
            <a:pPr lvl="0"/>
            <a:r>
              <a:rPr lang="en-US" dirty="0" smtClean="0"/>
              <a:t>Click to edit Master text styles</a:t>
            </a:r>
          </a:p>
        </p:txBody>
      </p:sp>
      <p:sp>
        <p:nvSpPr>
          <p:cNvPr id="4" name="Date Placeholder 3"/>
          <p:cNvSpPr>
            <a:spLocks noGrp="1"/>
          </p:cNvSpPr>
          <p:nvPr>
            <p:ph type="dt" sz="half" idx="10"/>
          </p:nvPr>
        </p:nvSpPr>
        <p:spPr>
          <a:xfrm>
            <a:off x="2068604" y="6352778"/>
            <a:ext cx="1283378" cy="365125"/>
          </a:xfrm>
        </p:spPr>
        <p:txBody>
          <a:bodyPr/>
          <a:lstStyle/>
          <a:p>
            <a:fld id="{B94F94E2-85F5-4BE5-813E-555336E46351}" type="datetime1">
              <a:rPr lang="en-US" smtClean="0"/>
              <a:t>9/19/2018</a:t>
            </a:fld>
            <a:endParaRPr lang="en-US"/>
          </a:p>
        </p:txBody>
      </p:sp>
      <p:sp>
        <p:nvSpPr>
          <p:cNvPr id="5" name="Footer Placeholder 4"/>
          <p:cNvSpPr>
            <a:spLocks noGrp="1"/>
          </p:cNvSpPr>
          <p:nvPr>
            <p:ph type="ftr" sz="quarter" idx="11"/>
          </p:nvPr>
        </p:nvSpPr>
        <p:spPr>
          <a:xfrm>
            <a:off x="3576644" y="6352778"/>
            <a:ext cx="3593791" cy="365125"/>
          </a:xfrm>
        </p:spPr>
        <p:txBody>
          <a:bodyPr/>
          <a:lstStyle/>
          <a:p>
            <a:endParaRPr lang="en-US"/>
          </a:p>
        </p:txBody>
      </p:sp>
      <p:sp>
        <p:nvSpPr>
          <p:cNvPr id="6" name="Slide Number Placeholder 5"/>
          <p:cNvSpPr>
            <a:spLocks noGrp="1"/>
          </p:cNvSpPr>
          <p:nvPr>
            <p:ph type="sldNum" sz="quarter" idx="12"/>
          </p:nvPr>
        </p:nvSpPr>
        <p:spPr>
          <a:xfrm>
            <a:off x="7395098" y="6356352"/>
            <a:ext cx="1120251" cy="365125"/>
          </a:xfrm>
        </p:spPr>
        <p:txBody>
          <a:bodyPr/>
          <a:lstStyle/>
          <a:p>
            <a:fld id="{3264D530-B60B-4A5A-91C0-C766C58A4783}" type="slidenum">
              <a:rPr lang="en-US" smtClean="0"/>
              <a:t>‹#›</a:t>
            </a:fld>
            <a:endParaRPr lang="en-US"/>
          </a:p>
        </p:txBody>
      </p:sp>
      <p:cxnSp>
        <p:nvCxnSpPr>
          <p:cNvPr id="16" name="Line 15"/>
          <p:cNvCxnSpPr/>
          <p:nvPr userDrawn="1"/>
        </p:nvCxnSpPr>
        <p:spPr>
          <a:xfrm flipV="1">
            <a:off x="2068604" y="1387961"/>
            <a:ext cx="6639773" cy="1788"/>
          </a:xfrm>
          <a:prstGeom prst="line">
            <a:avLst/>
          </a:prstGeom>
          <a:ln w="38100">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4041862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24007" y="613102"/>
            <a:ext cx="6291343" cy="743000"/>
          </a:xfrm>
          <a:effectLst/>
        </p:spPr>
        <p:txBody>
          <a:bodyPr anchor="b">
            <a:noAutofit/>
          </a:bodyPr>
          <a:lstStyle>
            <a:lvl1pPr>
              <a:defRPr sz="5000" b="1"/>
            </a:lvl1pPr>
          </a:lstStyle>
          <a:p>
            <a:r>
              <a:rPr lang="en-US" smtClean="0"/>
              <a:t>Click to edit Master title style</a:t>
            </a:r>
            <a:endParaRPr lang="en-US" dirty="0"/>
          </a:p>
        </p:txBody>
      </p:sp>
      <p:sp>
        <p:nvSpPr>
          <p:cNvPr id="3" name="Content Placeholder 2"/>
          <p:cNvSpPr>
            <a:spLocks noGrp="1"/>
          </p:cNvSpPr>
          <p:nvPr>
            <p:ph sz="half" idx="1"/>
          </p:nvPr>
        </p:nvSpPr>
        <p:spPr>
          <a:xfrm>
            <a:off x="2221006" y="1677880"/>
            <a:ext cx="6317592" cy="4541951"/>
          </a:xfrm>
        </p:spPr>
        <p:txBody>
          <a:bodyPr>
            <a:normAutofit/>
          </a:bodyPr>
          <a:lstStyle>
            <a:lvl1pPr marL="346075" indent="-346075">
              <a:buFont typeface="+mj-lt"/>
              <a:buAutoNum type="arabicPeriod"/>
              <a:defRPr sz="2400"/>
            </a:lvl1pPr>
            <a:lvl2pPr marL="684213" indent="-344488">
              <a:buFont typeface="+mj-lt"/>
              <a:buAutoNum type="alphaLcPeriod"/>
              <a:defRPr sz="2400"/>
            </a:lvl2pPr>
            <a:lvl3pPr marL="1030288" indent="-339725">
              <a:buFont typeface="+mj-lt"/>
              <a:buAutoNum type="romanLcPeriod"/>
              <a:defRPr sz="2400"/>
            </a:lvl3pPr>
            <a:lvl4pPr marL="1828766" indent="-457200">
              <a:buFont typeface="+mj-lt"/>
              <a:buAutoNum type="arabicPeriod"/>
              <a:defRPr sz="2400"/>
            </a:lvl4pPr>
            <a:lvl5pPr marL="2285955" indent="-457200">
              <a:buFont typeface="+mj-lt"/>
              <a:buAutoNum type="arabicPeriod"/>
              <a:defRPr sz="2400"/>
            </a:lvl5pPr>
          </a:lstStyle>
          <a:p>
            <a:pPr lvl="0"/>
            <a:r>
              <a:rPr lang="en-US" smtClean="0"/>
              <a:t>Click to edit Master text styles</a:t>
            </a:r>
          </a:p>
          <a:p>
            <a:pPr lvl="1"/>
            <a:r>
              <a:rPr lang="en-US" smtClean="0"/>
              <a:t>Second level</a:t>
            </a:r>
          </a:p>
          <a:p>
            <a:pPr lvl="2"/>
            <a:r>
              <a:rPr lang="en-US" smtClean="0"/>
              <a:t>Third level</a:t>
            </a:r>
          </a:p>
        </p:txBody>
      </p:sp>
      <p:sp>
        <p:nvSpPr>
          <p:cNvPr id="5" name="Date Placeholder 4"/>
          <p:cNvSpPr>
            <a:spLocks noGrp="1"/>
          </p:cNvSpPr>
          <p:nvPr>
            <p:ph type="dt" sz="half" idx="10"/>
          </p:nvPr>
        </p:nvSpPr>
        <p:spPr>
          <a:xfrm>
            <a:off x="1411550" y="6356352"/>
            <a:ext cx="1274500" cy="365125"/>
          </a:xfrm>
        </p:spPr>
        <p:txBody>
          <a:bodyPr/>
          <a:lstStyle/>
          <a:p>
            <a:fld id="{A739885D-35F9-4D52-AC34-F9452E408474}" type="datetime1">
              <a:rPr lang="en-US" smtClean="0"/>
              <a:t>9/19/2018</a:t>
            </a:fld>
            <a:endParaRPr lang="en-US"/>
          </a:p>
        </p:txBody>
      </p:sp>
      <p:sp>
        <p:nvSpPr>
          <p:cNvPr id="6" name="Footer Placeholder 5"/>
          <p:cNvSpPr>
            <a:spLocks noGrp="1"/>
          </p:cNvSpPr>
          <p:nvPr>
            <p:ph type="ftr" sz="quarter" idx="11"/>
          </p:nvPr>
        </p:nvSpPr>
        <p:spPr>
          <a:xfrm>
            <a:off x="2909934" y="6356352"/>
            <a:ext cx="3844030" cy="365125"/>
          </a:xfrm>
        </p:spPr>
        <p:txBody>
          <a:bodyPr/>
          <a:lstStyle/>
          <a:p>
            <a:endParaRPr lang="en-US" dirty="0"/>
          </a:p>
        </p:txBody>
      </p:sp>
      <p:sp>
        <p:nvSpPr>
          <p:cNvPr id="7" name="Slide Number Placeholder 6"/>
          <p:cNvSpPr>
            <a:spLocks noGrp="1"/>
          </p:cNvSpPr>
          <p:nvPr>
            <p:ph type="sldNum" sz="quarter" idx="12"/>
          </p:nvPr>
        </p:nvSpPr>
        <p:spPr>
          <a:xfrm>
            <a:off x="6977848" y="6356352"/>
            <a:ext cx="1537501" cy="365125"/>
          </a:xfrm>
        </p:spPr>
        <p:txBody>
          <a:bodyPr/>
          <a:lstStyle/>
          <a:p>
            <a:fld id="{3264D530-B60B-4A5A-91C0-C766C58A4783}" type="slidenum">
              <a:rPr lang="en-US" smtClean="0"/>
              <a:t>‹#›</a:t>
            </a:fld>
            <a:endParaRPr lang="en-US"/>
          </a:p>
        </p:txBody>
      </p:sp>
      <p:cxnSp>
        <p:nvCxnSpPr>
          <p:cNvPr id="10" name="Line 9"/>
          <p:cNvCxnSpPr/>
          <p:nvPr userDrawn="1"/>
        </p:nvCxnSpPr>
        <p:spPr>
          <a:xfrm flipV="1">
            <a:off x="2221005" y="1407912"/>
            <a:ext cx="6309360" cy="1788"/>
          </a:xfrm>
          <a:prstGeom prst="line">
            <a:avLst/>
          </a:prstGeom>
          <a:ln w="38100">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6763552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Bulle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3344" y="159658"/>
            <a:ext cx="5115201" cy="1480980"/>
          </a:xfrm>
        </p:spPr>
        <p:txBody>
          <a:bodyPr anchor="b">
            <a:noAutofit/>
          </a:bodyPr>
          <a:lstStyle>
            <a:lvl1pPr>
              <a:defRPr sz="5000" b="1">
                <a:solidFill>
                  <a:schemeClr val="bg1"/>
                </a:solidFill>
              </a:defRPr>
            </a:lvl1pPr>
          </a:lstStyle>
          <a:p>
            <a:r>
              <a:rPr lang="en-US" smtClean="0"/>
              <a:t>Click to edit Master title style</a:t>
            </a:r>
            <a:endParaRPr lang="en-US" dirty="0"/>
          </a:p>
        </p:txBody>
      </p:sp>
      <p:sp>
        <p:nvSpPr>
          <p:cNvPr id="27" name="Text Placeholder 26"/>
          <p:cNvSpPr>
            <a:spLocks noGrp="1"/>
          </p:cNvSpPr>
          <p:nvPr>
            <p:ph type="body" sz="quarter" idx="14"/>
          </p:nvPr>
        </p:nvSpPr>
        <p:spPr>
          <a:xfrm>
            <a:off x="433344" y="2220686"/>
            <a:ext cx="5981969" cy="3882315"/>
          </a:xfrm>
        </p:spPr>
        <p:txBody>
          <a:bodyPr>
            <a:normAutofit/>
          </a:bodyPr>
          <a:lstStyle>
            <a:lvl1pPr>
              <a:defRPr sz="2400">
                <a:solidFill>
                  <a:schemeClr val="bg1"/>
                </a:solidFill>
              </a:defRPr>
            </a:lvl1pPr>
            <a:lvl2pPr>
              <a:defRPr sz="2400">
                <a:solidFill>
                  <a:schemeClr val="bg1"/>
                </a:solidFill>
              </a:defRPr>
            </a:lvl2pPr>
            <a:lvl3pPr>
              <a:defRPr sz="2400">
                <a:solidFill>
                  <a:schemeClr val="tx2"/>
                </a:solidFill>
              </a:defRPr>
            </a:lvl3pPr>
            <a:lvl4pPr>
              <a:defRPr sz="2400">
                <a:solidFill>
                  <a:schemeClr val="tx2"/>
                </a:solidFill>
              </a:defRPr>
            </a:lvl4pPr>
            <a:lvl5pPr>
              <a:defRPr sz="2400">
                <a:solidFill>
                  <a:schemeClr val="tx2"/>
                </a:solidFill>
              </a:defRPr>
            </a:lvl5pPr>
          </a:lstStyle>
          <a:p>
            <a:pPr lvl="0"/>
            <a:r>
              <a:rPr lang="en-US" smtClean="0"/>
              <a:t>Click to edit Master text styles</a:t>
            </a:r>
          </a:p>
          <a:p>
            <a:pPr lvl="1"/>
            <a:r>
              <a:rPr lang="en-US" smtClean="0"/>
              <a:t>Second level</a:t>
            </a:r>
          </a:p>
        </p:txBody>
      </p:sp>
      <p:sp>
        <p:nvSpPr>
          <p:cNvPr id="12" name="Picture Placeholder 14"/>
          <p:cNvSpPr>
            <a:spLocks noGrp="1"/>
          </p:cNvSpPr>
          <p:nvPr>
            <p:ph type="pic" sz="quarter" idx="13"/>
          </p:nvPr>
        </p:nvSpPr>
        <p:spPr>
          <a:xfrm>
            <a:off x="6904774" y="2608344"/>
            <a:ext cx="1781301" cy="2800896"/>
          </a:xfrm>
          <a:solidFill>
            <a:schemeClr val="accent4">
              <a:lumMod val="60000"/>
              <a:lumOff val="40000"/>
            </a:schemeClr>
          </a:solidFill>
          <a:ln>
            <a:solidFill>
              <a:schemeClr val="accent4">
                <a:lumMod val="60000"/>
                <a:lumOff val="40000"/>
              </a:schemeClr>
            </a:solidFill>
          </a:ln>
          <a:effectLst>
            <a:outerShdw blurRad="50800" dist="63500" dir="2700000" algn="tl" rotWithShape="0">
              <a:prstClr val="black">
                <a:alpha val="17000"/>
              </a:prstClr>
            </a:outerShdw>
          </a:effectLst>
        </p:spPr>
        <p:txBody>
          <a:bodyPr anchor="ctr"/>
          <a:lstStyle>
            <a:lvl1pPr algn="ctr">
              <a:defRPr>
                <a:solidFill>
                  <a:schemeClr val="tx1"/>
                </a:solidFill>
              </a:defRPr>
            </a:lvl1pPr>
          </a:lstStyle>
          <a:p>
            <a:r>
              <a:rPr lang="en-US" smtClean="0"/>
              <a:t>Click icon to add picture</a:t>
            </a:r>
            <a:endParaRPr lang="en-US" dirty="0"/>
          </a:p>
        </p:txBody>
      </p:sp>
      <p:sp>
        <p:nvSpPr>
          <p:cNvPr id="4" name="Date Placeholder 3"/>
          <p:cNvSpPr>
            <a:spLocks noGrp="1"/>
          </p:cNvSpPr>
          <p:nvPr>
            <p:ph type="dt" sz="half" idx="10"/>
          </p:nvPr>
        </p:nvSpPr>
        <p:spPr>
          <a:xfrm>
            <a:off x="433345" y="6356352"/>
            <a:ext cx="1501987" cy="365125"/>
          </a:xfrm>
        </p:spPr>
        <p:txBody>
          <a:bodyPr/>
          <a:lstStyle/>
          <a:p>
            <a:fld id="{8D27AE92-589F-4A4D-963D-6DF80804A2FF}" type="datetime1">
              <a:rPr lang="en-US" smtClean="0"/>
              <a:t>9/19/2018</a:t>
            </a:fld>
            <a:endParaRPr lang="en-US"/>
          </a:p>
        </p:txBody>
      </p:sp>
      <p:sp>
        <p:nvSpPr>
          <p:cNvPr id="5" name="Footer Placeholder 4"/>
          <p:cNvSpPr>
            <a:spLocks noGrp="1"/>
          </p:cNvSpPr>
          <p:nvPr>
            <p:ph type="ftr" sz="quarter" idx="11"/>
          </p:nvPr>
        </p:nvSpPr>
        <p:spPr>
          <a:xfrm>
            <a:off x="2159216" y="6356352"/>
            <a:ext cx="4735566" cy="365125"/>
          </a:xfrm>
        </p:spPr>
        <p:txBody>
          <a:bodyPr/>
          <a:lstStyle/>
          <a:p>
            <a:endParaRPr lang="en-US" dirty="0"/>
          </a:p>
        </p:txBody>
      </p:sp>
      <p:sp>
        <p:nvSpPr>
          <p:cNvPr id="6" name="Slide Number Placeholder 5"/>
          <p:cNvSpPr>
            <a:spLocks noGrp="1"/>
          </p:cNvSpPr>
          <p:nvPr>
            <p:ph type="sldNum" sz="quarter" idx="12"/>
          </p:nvPr>
        </p:nvSpPr>
        <p:spPr>
          <a:xfrm>
            <a:off x="7075502" y="6356352"/>
            <a:ext cx="1439847" cy="365125"/>
          </a:xfrm>
        </p:spPr>
        <p:txBody>
          <a:bodyPr/>
          <a:lstStyle/>
          <a:p>
            <a:fld id="{3264D530-B60B-4A5A-91C0-C766C58A4783}" type="slidenum">
              <a:rPr lang="en-US" smtClean="0"/>
              <a:t>‹#›</a:t>
            </a:fld>
            <a:endParaRPr lang="en-US"/>
          </a:p>
        </p:txBody>
      </p:sp>
    </p:spTree>
    <p:extLst>
      <p:ext uri="{BB962C8B-B14F-4D97-AF65-F5344CB8AC3E}">
        <p14:creationId xmlns:p14="http://schemas.microsoft.com/office/powerpoint/2010/main" val="426686325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a:xfrm>
            <a:off x="1260628" y="43998"/>
            <a:ext cx="7254722" cy="1325563"/>
          </a:xfrm>
        </p:spPr>
        <p:txBody>
          <a:bodyPr/>
          <a:lstStyle>
            <a:lvl1pPr>
              <a:defRPr>
                <a:solidFill>
                  <a:schemeClr val="tx1"/>
                </a:solidFill>
              </a:defRPr>
            </a:lvl1pPr>
          </a:lstStyle>
          <a:p>
            <a:r>
              <a:rPr lang="en-US" smtClean="0"/>
              <a:t>Click to edit Master title style</a:t>
            </a:r>
            <a:endParaRPr lang="en-US" dirty="0"/>
          </a:p>
        </p:txBody>
      </p:sp>
      <p:sp>
        <p:nvSpPr>
          <p:cNvPr id="7" name="Chart Placeholder 6"/>
          <p:cNvSpPr>
            <a:spLocks noGrp="1"/>
          </p:cNvSpPr>
          <p:nvPr>
            <p:ph type="chart" sz="quarter" idx="13"/>
          </p:nvPr>
        </p:nvSpPr>
        <p:spPr>
          <a:xfrm>
            <a:off x="1260628" y="478970"/>
            <a:ext cx="7254721" cy="5747207"/>
          </a:xfrm>
        </p:spPr>
        <p:txBody>
          <a:bodyPr anchor="ctr"/>
          <a:lstStyle>
            <a:lvl1pPr algn="ctr">
              <a:defRPr/>
            </a:lvl1pPr>
          </a:lstStyle>
          <a:p>
            <a:r>
              <a:rPr lang="en-US" smtClean="0"/>
              <a:t>Click icon to add chart</a:t>
            </a:r>
            <a:endParaRPr lang="en-US" dirty="0"/>
          </a:p>
        </p:txBody>
      </p:sp>
      <p:sp>
        <p:nvSpPr>
          <p:cNvPr id="3" name="Date Placeholder 2"/>
          <p:cNvSpPr>
            <a:spLocks noGrp="1"/>
          </p:cNvSpPr>
          <p:nvPr>
            <p:ph type="dt" sz="half" idx="10"/>
          </p:nvPr>
        </p:nvSpPr>
        <p:spPr>
          <a:xfrm>
            <a:off x="905522" y="6356352"/>
            <a:ext cx="1269507" cy="365125"/>
          </a:xfrm>
        </p:spPr>
        <p:txBody>
          <a:bodyPr/>
          <a:lstStyle/>
          <a:p>
            <a:fld id="{E85607ED-8E83-49CF-B67F-464756B84873}" type="datetime1">
              <a:rPr lang="en-US" smtClean="0"/>
              <a:t>9/19/2018</a:t>
            </a:fld>
            <a:endParaRPr lang="en-US"/>
          </a:p>
        </p:txBody>
      </p:sp>
      <p:sp>
        <p:nvSpPr>
          <p:cNvPr id="4" name="Footer Placeholder 3"/>
          <p:cNvSpPr>
            <a:spLocks noGrp="1"/>
          </p:cNvSpPr>
          <p:nvPr>
            <p:ph type="ftr" sz="quarter" idx="11"/>
          </p:nvPr>
        </p:nvSpPr>
        <p:spPr>
          <a:xfrm>
            <a:off x="2388093" y="6356352"/>
            <a:ext cx="4714042" cy="365125"/>
          </a:xfrm>
        </p:spPr>
        <p:txBody>
          <a:bodyPr/>
          <a:lstStyle/>
          <a:p>
            <a:endParaRPr lang="en-US" dirty="0"/>
          </a:p>
        </p:txBody>
      </p:sp>
      <p:sp>
        <p:nvSpPr>
          <p:cNvPr id="5" name="Slide Number Placeholder 4"/>
          <p:cNvSpPr>
            <a:spLocks noGrp="1"/>
          </p:cNvSpPr>
          <p:nvPr>
            <p:ph type="sldNum" sz="quarter" idx="12"/>
          </p:nvPr>
        </p:nvSpPr>
        <p:spPr>
          <a:xfrm>
            <a:off x="7315200" y="6356352"/>
            <a:ext cx="1200150" cy="365125"/>
          </a:xfrm>
        </p:spPr>
        <p:txBody>
          <a:bodyPr/>
          <a:lstStyle/>
          <a:p>
            <a:fld id="{3D109FF3-1548-4CDB-B82B-70387ADEE53E}" type="slidenum">
              <a:rPr lang="en-US" smtClean="0"/>
              <a:t>‹#›</a:t>
            </a:fld>
            <a:endParaRPr lang="en-US"/>
          </a:p>
        </p:txBody>
      </p:sp>
    </p:spTree>
    <p:extLst>
      <p:ext uri="{BB962C8B-B14F-4D97-AF65-F5344CB8AC3E}">
        <p14:creationId xmlns:p14="http://schemas.microsoft.com/office/powerpoint/2010/main" val="284043359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Wide 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a:xfrm>
            <a:off x="1376039" y="107674"/>
            <a:ext cx="7130278" cy="1325563"/>
          </a:xfrm>
        </p:spPr>
        <p:txBody>
          <a:bodyPr/>
          <a:lstStyle/>
          <a:p>
            <a:r>
              <a:rPr lang="en-US" smtClean="0"/>
              <a:t>Click to edit Master title style</a:t>
            </a:r>
            <a:endParaRPr lang="en-US"/>
          </a:p>
        </p:txBody>
      </p:sp>
      <p:sp>
        <p:nvSpPr>
          <p:cNvPr id="6" name="Content Placeholder 5"/>
          <p:cNvSpPr>
            <a:spLocks noGrp="1"/>
          </p:cNvSpPr>
          <p:nvPr>
            <p:ph sz="quarter" idx="13"/>
          </p:nvPr>
        </p:nvSpPr>
        <p:spPr>
          <a:xfrm>
            <a:off x="1376039" y="1669002"/>
            <a:ext cx="7139311" cy="45190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905522" y="6356352"/>
            <a:ext cx="1269507" cy="365125"/>
          </a:xfrm>
        </p:spPr>
        <p:txBody>
          <a:bodyPr/>
          <a:lstStyle/>
          <a:p>
            <a:fld id="{E85607ED-8E83-49CF-B67F-464756B84873}" type="datetime1">
              <a:rPr lang="en-US" smtClean="0"/>
              <a:t>9/19/2018</a:t>
            </a:fld>
            <a:endParaRPr lang="en-US"/>
          </a:p>
        </p:txBody>
      </p:sp>
      <p:sp>
        <p:nvSpPr>
          <p:cNvPr id="4" name="Footer Placeholder 3"/>
          <p:cNvSpPr>
            <a:spLocks noGrp="1"/>
          </p:cNvSpPr>
          <p:nvPr>
            <p:ph type="ftr" sz="quarter" idx="11"/>
          </p:nvPr>
        </p:nvSpPr>
        <p:spPr>
          <a:xfrm>
            <a:off x="2388093" y="6356352"/>
            <a:ext cx="4714042" cy="365125"/>
          </a:xfrm>
        </p:spPr>
        <p:txBody>
          <a:bodyPr/>
          <a:lstStyle/>
          <a:p>
            <a:endParaRPr lang="en-US" dirty="0"/>
          </a:p>
        </p:txBody>
      </p:sp>
      <p:sp>
        <p:nvSpPr>
          <p:cNvPr id="5" name="Slide Number Placeholder 4"/>
          <p:cNvSpPr>
            <a:spLocks noGrp="1"/>
          </p:cNvSpPr>
          <p:nvPr>
            <p:ph type="sldNum" sz="quarter" idx="12"/>
          </p:nvPr>
        </p:nvSpPr>
        <p:spPr>
          <a:xfrm>
            <a:off x="7315200" y="6356352"/>
            <a:ext cx="1200150" cy="365125"/>
          </a:xfrm>
        </p:spPr>
        <p:txBody>
          <a:bodyPr/>
          <a:lstStyle/>
          <a:p>
            <a:fld id="{3D109FF3-1548-4CDB-B82B-70387ADEE53E}" type="slidenum">
              <a:rPr lang="en-US" smtClean="0"/>
              <a:t>‹#›</a:t>
            </a:fld>
            <a:endParaRPr lang="en-US"/>
          </a:p>
        </p:txBody>
      </p:sp>
      <p:cxnSp>
        <p:nvCxnSpPr>
          <p:cNvPr id="9" name="Line 8"/>
          <p:cNvCxnSpPr/>
          <p:nvPr userDrawn="1"/>
        </p:nvCxnSpPr>
        <p:spPr>
          <a:xfrm>
            <a:off x="1376039" y="1509204"/>
            <a:ext cx="7139311" cy="9252"/>
          </a:xfrm>
          <a:prstGeom prst="line">
            <a:avLst/>
          </a:prstGeom>
          <a:ln w="38100">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2814591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a:xfrm>
            <a:off x="1376039" y="107674"/>
            <a:ext cx="7130278" cy="1325563"/>
          </a:xfrm>
        </p:spPr>
        <p:txBody>
          <a:bodyPr/>
          <a:lstStyle/>
          <a:p>
            <a:r>
              <a:rPr lang="en-US" smtClean="0"/>
              <a:t>Click to edit Master title style</a:t>
            </a:r>
            <a:endParaRPr lang="en-US"/>
          </a:p>
        </p:txBody>
      </p:sp>
      <p:sp>
        <p:nvSpPr>
          <p:cNvPr id="12" name="Content Placeholder 5"/>
          <p:cNvSpPr>
            <a:spLocks noGrp="1"/>
          </p:cNvSpPr>
          <p:nvPr>
            <p:ph sz="quarter" idx="15"/>
          </p:nvPr>
        </p:nvSpPr>
        <p:spPr>
          <a:xfrm>
            <a:off x="1376039" y="1668978"/>
            <a:ext cx="3455078" cy="45190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5"/>
          <p:cNvSpPr>
            <a:spLocks noGrp="1"/>
          </p:cNvSpPr>
          <p:nvPr>
            <p:ph sz="quarter" idx="14"/>
          </p:nvPr>
        </p:nvSpPr>
        <p:spPr>
          <a:xfrm>
            <a:off x="5060273" y="1669001"/>
            <a:ext cx="3455078" cy="45190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905522" y="6356352"/>
            <a:ext cx="1269507" cy="365125"/>
          </a:xfrm>
        </p:spPr>
        <p:txBody>
          <a:bodyPr/>
          <a:lstStyle/>
          <a:p>
            <a:fld id="{E85607ED-8E83-49CF-B67F-464756B84873}" type="datetime1">
              <a:rPr lang="en-US" smtClean="0"/>
              <a:t>9/19/2018</a:t>
            </a:fld>
            <a:endParaRPr lang="en-US"/>
          </a:p>
        </p:txBody>
      </p:sp>
      <p:sp>
        <p:nvSpPr>
          <p:cNvPr id="4" name="Footer Placeholder 3"/>
          <p:cNvSpPr>
            <a:spLocks noGrp="1"/>
          </p:cNvSpPr>
          <p:nvPr>
            <p:ph type="ftr" sz="quarter" idx="11"/>
          </p:nvPr>
        </p:nvSpPr>
        <p:spPr>
          <a:xfrm>
            <a:off x="2388093" y="6356352"/>
            <a:ext cx="4714042" cy="365125"/>
          </a:xfrm>
        </p:spPr>
        <p:txBody>
          <a:bodyPr/>
          <a:lstStyle/>
          <a:p>
            <a:endParaRPr lang="en-US" dirty="0"/>
          </a:p>
        </p:txBody>
      </p:sp>
      <p:sp>
        <p:nvSpPr>
          <p:cNvPr id="5" name="Slide Number Placeholder 4"/>
          <p:cNvSpPr>
            <a:spLocks noGrp="1"/>
          </p:cNvSpPr>
          <p:nvPr>
            <p:ph type="sldNum" sz="quarter" idx="12"/>
          </p:nvPr>
        </p:nvSpPr>
        <p:spPr>
          <a:xfrm>
            <a:off x="7315200" y="6356352"/>
            <a:ext cx="1200150" cy="365125"/>
          </a:xfrm>
        </p:spPr>
        <p:txBody>
          <a:bodyPr/>
          <a:lstStyle/>
          <a:p>
            <a:fld id="{3D109FF3-1548-4CDB-B82B-70387ADEE53E}" type="slidenum">
              <a:rPr lang="en-US" smtClean="0"/>
              <a:t>‹#›</a:t>
            </a:fld>
            <a:endParaRPr lang="en-US"/>
          </a:p>
        </p:txBody>
      </p:sp>
      <p:cxnSp>
        <p:nvCxnSpPr>
          <p:cNvPr id="9" name="Line 8"/>
          <p:cNvCxnSpPr/>
          <p:nvPr userDrawn="1"/>
        </p:nvCxnSpPr>
        <p:spPr>
          <a:xfrm>
            <a:off x="1376039" y="1509204"/>
            <a:ext cx="7139311" cy="9252"/>
          </a:xfrm>
          <a:prstGeom prst="line">
            <a:avLst/>
          </a:prstGeom>
          <a:ln w="38100">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4584857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mmary for Q&amp;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3343" y="217714"/>
            <a:ext cx="5266122" cy="1418711"/>
          </a:xfrm>
          <a:ln>
            <a:noFill/>
          </a:ln>
        </p:spPr>
        <p:txBody>
          <a:bodyPr anchor="b">
            <a:noAutofit/>
          </a:bodyPr>
          <a:lstStyle>
            <a:lvl1pPr>
              <a:defRPr sz="5000" b="1">
                <a:solidFill>
                  <a:schemeClr val="bg1"/>
                </a:solidFill>
              </a:defRPr>
            </a:lvl1pPr>
          </a:lstStyle>
          <a:p>
            <a:r>
              <a:rPr lang="en-US" smtClean="0"/>
              <a:t>Click to edit Master title style</a:t>
            </a:r>
            <a:endParaRPr lang="en-US" dirty="0"/>
          </a:p>
        </p:txBody>
      </p:sp>
      <p:sp>
        <p:nvSpPr>
          <p:cNvPr id="27" name="Text Placeholder 26"/>
          <p:cNvSpPr>
            <a:spLocks noGrp="1"/>
          </p:cNvSpPr>
          <p:nvPr>
            <p:ph type="body" sz="quarter" idx="14"/>
          </p:nvPr>
        </p:nvSpPr>
        <p:spPr>
          <a:xfrm>
            <a:off x="433343" y="2206171"/>
            <a:ext cx="5949702" cy="3848400"/>
          </a:xfrm>
        </p:spPr>
        <p:txBody>
          <a:bodyPr>
            <a:normAutofit/>
          </a:bodyPr>
          <a:lstStyle>
            <a:lvl1pPr>
              <a:defRPr sz="2800">
                <a:solidFill>
                  <a:schemeClr val="bg1"/>
                </a:solidFill>
              </a:defRPr>
            </a:lvl1pPr>
            <a:lvl2pPr marL="457189" indent="0">
              <a:buNone/>
              <a:defRPr sz="2400">
                <a:solidFill>
                  <a:schemeClr val="tx1"/>
                </a:solidFill>
              </a:defRPr>
            </a:lvl2pPr>
            <a:lvl3pPr>
              <a:defRPr sz="2400">
                <a:solidFill>
                  <a:schemeClr val="tx2"/>
                </a:solidFill>
              </a:defRPr>
            </a:lvl3pPr>
            <a:lvl4pPr>
              <a:defRPr sz="2400">
                <a:solidFill>
                  <a:schemeClr val="tx2"/>
                </a:solidFill>
              </a:defRPr>
            </a:lvl4pPr>
            <a:lvl5pPr>
              <a:defRPr sz="2400">
                <a:solidFill>
                  <a:schemeClr val="tx2"/>
                </a:solidFill>
              </a:defRPr>
            </a:lvl5pPr>
          </a:lstStyle>
          <a:p>
            <a:pPr lvl="0"/>
            <a:r>
              <a:rPr lang="en-US" smtClean="0"/>
              <a:t>Click to edit Master text styles</a:t>
            </a:r>
          </a:p>
        </p:txBody>
      </p:sp>
      <p:sp>
        <p:nvSpPr>
          <p:cNvPr id="15" name="Picture Placeholder 14"/>
          <p:cNvSpPr>
            <a:spLocks noGrp="1"/>
          </p:cNvSpPr>
          <p:nvPr>
            <p:ph type="pic" sz="quarter" idx="13"/>
          </p:nvPr>
        </p:nvSpPr>
        <p:spPr>
          <a:xfrm>
            <a:off x="6734049" y="2446066"/>
            <a:ext cx="1781301" cy="2800896"/>
          </a:xfrm>
          <a:solidFill>
            <a:schemeClr val="accent4">
              <a:lumMod val="60000"/>
              <a:lumOff val="40000"/>
            </a:schemeClr>
          </a:solidFill>
          <a:ln>
            <a:solidFill>
              <a:schemeClr val="accent4">
                <a:lumMod val="60000"/>
                <a:lumOff val="40000"/>
              </a:schemeClr>
            </a:solidFill>
          </a:ln>
          <a:effectLst>
            <a:outerShdw blurRad="50800" dist="63500" dir="2700000" algn="tl" rotWithShape="0">
              <a:prstClr val="black">
                <a:alpha val="17000"/>
              </a:prstClr>
            </a:outerShdw>
          </a:effectLst>
        </p:spPr>
        <p:txBody>
          <a:bodyPr anchor="ctr"/>
          <a:lstStyle>
            <a:lvl1pPr algn="ctr">
              <a:defRPr>
                <a:solidFill>
                  <a:schemeClr val="tx1"/>
                </a:solidFill>
              </a:defRPr>
            </a:lvl1pPr>
          </a:lstStyle>
          <a:p>
            <a:r>
              <a:rPr lang="en-US" smtClean="0"/>
              <a:t>Click icon to add picture</a:t>
            </a:r>
            <a:endParaRPr lang="en-US" dirty="0"/>
          </a:p>
        </p:txBody>
      </p:sp>
      <p:sp>
        <p:nvSpPr>
          <p:cNvPr id="11" name="Text Placeholder 6"/>
          <p:cNvSpPr>
            <a:spLocks noGrp="1"/>
          </p:cNvSpPr>
          <p:nvPr>
            <p:ph type="body" sz="quarter" idx="15" hasCustomPrompt="1"/>
          </p:nvPr>
        </p:nvSpPr>
        <p:spPr>
          <a:xfrm>
            <a:off x="6188942" y="5486857"/>
            <a:ext cx="2460624" cy="503238"/>
          </a:xfrm>
        </p:spPr>
        <p:txBody>
          <a:bodyPr>
            <a:normAutofit/>
          </a:bodyPr>
          <a:lstStyle>
            <a:lvl1pPr marL="0" indent="0" algn="r">
              <a:buNone/>
              <a:defRPr sz="2800" b="1">
                <a:solidFill>
                  <a:schemeClr val="accent1"/>
                </a:solidFill>
              </a:defRPr>
            </a:lvl1pPr>
          </a:lstStyle>
          <a:p>
            <a:pPr lvl="0"/>
            <a:r>
              <a:rPr lang="en-US" dirty="0" smtClean="0"/>
              <a:t>Questions?</a:t>
            </a:r>
            <a:endParaRPr lang="en-US" dirty="0"/>
          </a:p>
        </p:txBody>
      </p:sp>
      <p:sp>
        <p:nvSpPr>
          <p:cNvPr id="4" name="Date Placeholder 3"/>
          <p:cNvSpPr>
            <a:spLocks noGrp="1"/>
          </p:cNvSpPr>
          <p:nvPr>
            <p:ph type="dt" sz="half" idx="10"/>
          </p:nvPr>
        </p:nvSpPr>
        <p:spPr>
          <a:xfrm>
            <a:off x="433343" y="6356352"/>
            <a:ext cx="2057400" cy="365125"/>
          </a:xfrm>
        </p:spPr>
        <p:txBody>
          <a:bodyPr/>
          <a:lstStyle/>
          <a:p>
            <a:fld id="{23623378-446C-497B-838C-B24E6FDDFE81}" type="datetime1">
              <a:rPr lang="en-US" smtClean="0"/>
              <a:t>9/19/2018</a:t>
            </a:fld>
            <a:endParaRPr lang="en-US"/>
          </a:p>
        </p:txBody>
      </p:sp>
      <p:sp>
        <p:nvSpPr>
          <p:cNvPr id="5" name="Footer Placeholder 4"/>
          <p:cNvSpPr>
            <a:spLocks noGrp="1"/>
          </p:cNvSpPr>
          <p:nvPr>
            <p:ph type="ftr" sz="quarter" idx="11"/>
          </p:nvPr>
        </p:nvSpPr>
        <p:spPr>
          <a:xfrm>
            <a:off x="2831977" y="6356352"/>
            <a:ext cx="3283073" cy="365125"/>
          </a:xfrm>
        </p:spPr>
        <p:txBody>
          <a:bodyPr/>
          <a:lstStyle/>
          <a:p>
            <a:endParaRPr lang="en-US" dirty="0"/>
          </a:p>
        </p:txBody>
      </p:sp>
      <p:sp>
        <p:nvSpPr>
          <p:cNvPr id="6" name="Slide Number Placeholder 5"/>
          <p:cNvSpPr>
            <a:spLocks noGrp="1"/>
          </p:cNvSpPr>
          <p:nvPr>
            <p:ph type="sldNum" sz="quarter" idx="12"/>
          </p:nvPr>
        </p:nvSpPr>
        <p:spPr/>
        <p:txBody>
          <a:bodyPr/>
          <a:lstStyle/>
          <a:p>
            <a:fld id="{3264D530-B60B-4A5A-91C0-C766C58A4783}" type="slidenum">
              <a:rPr lang="en-US" smtClean="0"/>
              <a:t>‹#›</a:t>
            </a:fld>
            <a:endParaRPr lang="en-US"/>
          </a:p>
        </p:txBody>
      </p:sp>
    </p:spTree>
    <p:extLst>
      <p:ext uri="{BB962C8B-B14F-4D97-AF65-F5344CB8AC3E}">
        <p14:creationId xmlns:p14="http://schemas.microsoft.com/office/powerpoint/2010/main" val="6818671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7"/>
            <a:ext cx="7886700" cy="1325563"/>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2"/>
            <a:ext cx="2057400" cy="365125"/>
          </a:xfrm>
          <a:prstGeom prst="rect">
            <a:avLst/>
          </a:prstGeom>
        </p:spPr>
        <p:txBody>
          <a:bodyPr vert="horz" lIns="91440" tIns="45720" rIns="91440" bIns="45720" rtlCol="0" anchor="ctr"/>
          <a:lstStyle>
            <a:lvl1pPr algn="l">
              <a:defRPr sz="1200">
                <a:solidFill>
                  <a:schemeClr val="tx1">
                    <a:lumMod val="40000"/>
                    <a:lumOff val="60000"/>
                  </a:schemeClr>
                </a:solidFill>
              </a:defRPr>
            </a:lvl1pPr>
          </a:lstStyle>
          <a:p>
            <a:fld id="{DF873E9B-516D-4A06-8709-F8CF725E37CA}" type="datetime1">
              <a:rPr lang="en-US" smtClean="0"/>
              <a:t>9/19/2018</a:t>
            </a:fld>
            <a:endParaRPr lang="en-US" dirty="0"/>
          </a:p>
        </p:txBody>
      </p:sp>
      <p:sp>
        <p:nvSpPr>
          <p:cNvPr id="5" name="Footer Placeholder 4"/>
          <p:cNvSpPr>
            <a:spLocks noGrp="1"/>
          </p:cNvSpPr>
          <p:nvPr>
            <p:ph type="ftr" sz="quarter" idx="3"/>
          </p:nvPr>
        </p:nvSpPr>
        <p:spPr>
          <a:xfrm>
            <a:off x="3028950" y="6356352"/>
            <a:ext cx="3086100" cy="365125"/>
          </a:xfrm>
          <a:prstGeom prst="rect">
            <a:avLst/>
          </a:prstGeom>
        </p:spPr>
        <p:txBody>
          <a:bodyPr vert="horz" lIns="91440" tIns="45720" rIns="91440" bIns="45720" rtlCol="0" anchor="ctr"/>
          <a:lstStyle>
            <a:lvl1pPr algn="ctr">
              <a:defRPr sz="1200">
                <a:solidFill>
                  <a:schemeClr val="tx1">
                    <a:lumMod val="40000"/>
                    <a:lumOff val="60000"/>
                  </a:schemeClr>
                </a:solidFill>
              </a:defRPr>
            </a:lvl1pPr>
          </a:lstStyle>
          <a:p>
            <a:endParaRPr lang="en-US" dirty="0"/>
          </a:p>
        </p:txBody>
      </p:sp>
      <p:sp>
        <p:nvSpPr>
          <p:cNvPr id="6" name="Slide Number Placeholder 5"/>
          <p:cNvSpPr>
            <a:spLocks noGrp="1"/>
          </p:cNvSpPr>
          <p:nvPr>
            <p:ph type="sldNum" sz="quarter" idx="4"/>
          </p:nvPr>
        </p:nvSpPr>
        <p:spPr>
          <a:xfrm>
            <a:off x="6457950" y="6356352"/>
            <a:ext cx="2057400" cy="365125"/>
          </a:xfrm>
          <a:prstGeom prst="rect">
            <a:avLst/>
          </a:prstGeom>
        </p:spPr>
        <p:txBody>
          <a:bodyPr vert="horz" lIns="91440" tIns="45720" rIns="91440" bIns="45720" rtlCol="0" anchor="ctr"/>
          <a:lstStyle>
            <a:lvl1pPr algn="r">
              <a:defRPr sz="1200">
                <a:solidFill>
                  <a:schemeClr val="tx1">
                    <a:lumMod val="40000"/>
                    <a:lumOff val="60000"/>
                  </a:schemeClr>
                </a:solidFill>
              </a:defRPr>
            </a:lvl1pPr>
          </a:lstStyle>
          <a:p>
            <a:fld id="{3D109FF3-1548-4CDB-B82B-70387ADEE53E}" type="slidenum">
              <a:rPr lang="en-US" smtClean="0"/>
              <a:pPr/>
              <a:t>‹#›</a:t>
            </a:fld>
            <a:endParaRPr lang="en-US" dirty="0"/>
          </a:p>
        </p:txBody>
      </p:sp>
    </p:spTree>
    <p:extLst>
      <p:ext uri="{BB962C8B-B14F-4D97-AF65-F5344CB8AC3E}">
        <p14:creationId xmlns:p14="http://schemas.microsoft.com/office/powerpoint/2010/main" val="2728656104"/>
      </p:ext>
    </p:extLst>
  </p:cSld>
  <p:clrMap bg1="lt1" tx1="dk1" bg2="lt2" tx2="dk2" accent1="accent1" accent2="accent2" accent3="accent3" accent4="accent4" accent5="accent5" accent6="accent6" hlink="hlink" folHlink="folHlink"/>
  <p:sldLayoutIdLst>
    <p:sldLayoutId id="2147483685" r:id="rId1"/>
    <p:sldLayoutId id="2147483701" r:id="rId2"/>
    <p:sldLayoutId id="2147483682" r:id="rId3"/>
    <p:sldLayoutId id="2147483680" r:id="rId4"/>
    <p:sldLayoutId id="2147483681" r:id="rId5"/>
    <p:sldLayoutId id="2147483698" r:id="rId6"/>
    <p:sldLayoutId id="2147483699" r:id="rId7"/>
    <p:sldLayoutId id="2147483700" r:id="rId8"/>
    <p:sldLayoutId id="2147483684" r:id="rId9"/>
    <p:sldLayoutId id="2147483679" r:id="rId10"/>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5000" kern="1200">
          <a:solidFill>
            <a:schemeClr val="bg1"/>
          </a:solidFill>
          <a:latin typeface="Rockwell" panose="020606030202050204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bg1"/>
          </a:solidFill>
          <a:latin typeface="+mn-lt"/>
          <a:ea typeface="+mn-ea"/>
          <a:cs typeface="+mn-cs"/>
        </a:defRPr>
      </a:lvl1pPr>
      <a:lvl2pPr marL="461963"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684213"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4pPr>
      <a:lvl5pPr marL="1144588"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7"/>
            <a:ext cx="7886700" cy="1325563"/>
          </a:xfrm>
          <a:prstGeom prst="rect">
            <a:avLst/>
          </a:prstGeom>
        </p:spPr>
        <p:txBody>
          <a:bodyPr vert="horz" lIns="91440" tIns="45720" rIns="91440" bIns="45720" rtlCol="0" anchor="b">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2"/>
            <a:ext cx="2057400" cy="365125"/>
          </a:xfrm>
          <a:prstGeom prst="rect">
            <a:avLst/>
          </a:prstGeom>
        </p:spPr>
        <p:txBody>
          <a:bodyPr vert="horz" lIns="91440" tIns="45720" rIns="91440" bIns="45720" rtlCol="0" anchor="ctr"/>
          <a:lstStyle>
            <a:lvl1pPr algn="l">
              <a:defRPr sz="1200">
                <a:solidFill>
                  <a:schemeClr val="accent4">
                    <a:lumMod val="50000"/>
                  </a:schemeClr>
                </a:solidFill>
              </a:defRPr>
            </a:lvl1pPr>
          </a:lstStyle>
          <a:p>
            <a:fld id="{DF873E9B-516D-4A06-8709-F8CF725E37CA}" type="datetime1">
              <a:rPr lang="en-US" smtClean="0"/>
              <a:pPr/>
              <a:t>9/19/2018</a:t>
            </a:fld>
            <a:endParaRPr lang="en-US" dirty="0"/>
          </a:p>
        </p:txBody>
      </p:sp>
      <p:sp>
        <p:nvSpPr>
          <p:cNvPr id="5" name="Footer Placeholder 4"/>
          <p:cNvSpPr>
            <a:spLocks noGrp="1"/>
          </p:cNvSpPr>
          <p:nvPr>
            <p:ph type="ftr" sz="quarter" idx="3"/>
          </p:nvPr>
        </p:nvSpPr>
        <p:spPr>
          <a:xfrm>
            <a:off x="3028950" y="6356352"/>
            <a:ext cx="3086100" cy="365125"/>
          </a:xfrm>
          <a:prstGeom prst="rect">
            <a:avLst/>
          </a:prstGeom>
        </p:spPr>
        <p:txBody>
          <a:bodyPr vert="horz" lIns="91440" tIns="45720" rIns="91440" bIns="45720" rtlCol="0" anchor="ctr"/>
          <a:lstStyle>
            <a:lvl1pPr algn="ctr">
              <a:defRPr sz="1200">
                <a:solidFill>
                  <a:schemeClr val="accent4">
                    <a:lumMod val="50000"/>
                  </a:schemeClr>
                </a:solidFill>
              </a:defRPr>
            </a:lvl1pPr>
          </a:lstStyle>
          <a:p>
            <a:endParaRPr lang="en-US" dirty="0"/>
          </a:p>
        </p:txBody>
      </p:sp>
      <p:sp>
        <p:nvSpPr>
          <p:cNvPr id="6" name="Slide Number Placeholder 5"/>
          <p:cNvSpPr>
            <a:spLocks noGrp="1"/>
          </p:cNvSpPr>
          <p:nvPr>
            <p:ph type="sldNum" sz="quarter" idx="4"/>
          </p:nvPr>
        </p:nvSpPr>
        <p:spPr>
          <a:xfrm>
            <a:off x="6457950" y="6356352"/>
            <a:ext cx="2057400" cy="365125"/>
          </a:xfrm>
          <a:prstGeom prst="rect">
            <a:avLst/>
          </a:prstGeom>
        </p:spPr>
        <p:txBody>
          <a:bodyPr vert="horz" lIns="91440" tIns="45720" rIns="91440" bIns="45720" rtlCol="0" anchor="ctr"/>
          <a:lstStyle>
            <a:lvl1pPr algn="r">
              <a:defRPr sz="1200">
                <a:solidFill>
                  <a:schemeClr val="accent4">
                    <a:lumMod val="50000"/>
                  </a:schemeClr>
                </a:solidFill>
              </a:defRPr>
            </a:lvl1pPr>
          </a:lstStyle>
          <a:p>
            <a:fld id="{3D109FF3-1548-4CDB-B82B-70387ADEE53E}" type="slidenum">
              <a:rPr lang="en-US" smtClean="0"/>
              <a:pPr/>
              <a:t>‹#›</a:t>
            </a:fld>
            <a:endParaRPr lang="en-US" dirty="0"/>
          </a:p>
        </p:txBody>
      </p:sp>
    </p:spTree>
    <p:extLst>
      <p:ext uri="{BB962C8B-B14F-4D97-AF65-F5344CB8AC3E}">
        <p14:creationId xmlns:p14="http://schemas.microsoft.com/office/powerpoint/2010/main" val="3075612624"/>
      </p:ext>
    </p:extLst>
  </p:cSld>
  <p:clrMap bg1="lt1" tx1="dk1" bg2="lt2" tx2="dk2" accent1="accent1" accent2="accent2" accent3="accent3" accent4="accent4" accent5="accent5" accent6="accent6" hlink="hlink" folHlink="folHlink"/>
  <p:sldLayoutIdLst>
    <p:sldLayoutId id="2147483703" r:id="rId1"/>
    <p:sldLayoutId id="2147483713" r:id="rId2"/>
    <p:sldLayoutId id="2147483705" r:id="rId3"/>
    <p:sldLayoutId id="2147483706" r:id="rId4"/>
    <p:sldLayoutId id="2147483714" r:id="rId5"/>
    <p:sldLayoutId id="2147483708" r:id="rId6"/>
    <p:sldLayoutId id="2147483709" r:id="rId7"/>
    <p:sldLayoutId id="2147483710" r:id="rId8"/>
    <p:sldLayoutId id="2147483715" r:id="rId9"/>
    <p:sldLayoutId id="2147483712" r:id="rId10"/>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5000" kern="1200">
          <a:solidFill>
            <a:schemeClr val="tx1"/>
          </a:solidFill>
          <a:latin typeface="Rockwell" panose="020606030202050204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2"/>
          </a:solidFill>
          <a:latin typeface="+mn-lt"/>
          <a:ea typeface="+mn-ea"/>
          <a:cs typeface="+mn-cs"/>
        </a:defRPr>
      </a:lvl1pPr>
      <a:lvl2pPr marL="461963"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684213"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4pPr>
      <a:lvl5pPr marL="1144588"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hyperlink" Target="mailto:karen.gunder@hhsc.state.tx.us" TargetMode="External"/><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600" dirty="0" smtClean="0"/>
              <a:t>Quality Control Monitoring</a:t>
            </a:r>
            <a:endParaRPr lang="en-US" sz="6600" dirty="0"/>
          </a:p>
        </p:txBody>
      </p:sp>
      <p:sp>
        <p:nvSpPr>
          <p:cNvPr id="3" name="Subtitle 2"/>
          <p:cNvSpPr>
            <a:spLocks noGrp="1"/>
          </p:cNvSpPr>
          <p:nvPr>
            <p:ph type="subTitle" idx="1"/>
          </p:nvPr>
        </p:nvSpPr>
        <p:spPr>
          <a:xfrm>
            <a:off x="922691" y="4974668"/>
            <a:ext cx="7052247" cy="1100447"/>
          </a:xfrm>
        </p:spPr>
        <p:txBody>
          <a:bodyPr>
            <a:normAutofit fontScale="70000" lnSpcReduction="20000"/>
          </a:bodyPr>
          <a:lstStyle/>
          <a:p>
            <a:r>
              <a:rPr lang="en-US" dirty="0" smtClean="0"/>
              <a:t>Nursing Facility Stakeholder Meeting  </a:t>
            </a:r>
          </a:p>
          <a:p>
            <a:pPr algn="ctr"/>
            <a:r>
              <a:rPr lang="en-US" dirty="0" smtClean="0"/>
              <a:t>September 10, 2018</a:t>
            </a:r>
            <a:endParaRPr lang="en-US" dirty="0"/>
          </a:p>
        </p:txBody>
      </p:sp>
    </p:spTree>
    <p:extLst>
      <p:ext uri="{BB962C8B-B14F-4D97-AF65-F5344CB8AC3E}">
        <p14:creationId xmlns:p14="http://schemas.microsoft.com/office/powerpoint/2010/main" val="13181641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Monitoring Results</a:t>
            </a:r>
            <a:endParaRPr lang="en-US" dirty="0"/>
          </a:p>
        </p:txBody>
      </p:sp>
      <p:sp>
        <p:nvSpPr>
          <p:cNvPr id="8" name="Text Placeholder 7"/>
          <p:cNvSpPr>
            <a:spLocks noGrp="1"/>
          </p:cNvSpPr>
          <p:nvPr>
            <p:ph type="body" sz="quarter" idx="14"/>
          </p:nvPr>
        </p:nvSpPr>
        <p:spPr>
          <a:xfrm>
            <a:off x="433343" y="2209075"/>
            <a:ext cx="8082007" cy="3734526"/>
          </a:xfrm>
        </p:spPr>
        <p:txBody>
          <a:bodyPr>
            <a:normAutofit/>
          </a:bodyPr>
          <a:lstStyle/>
          <a:p>
            <a:pPr marL="0" indent="0" algn="ctr">
              <a:buNone/>
            </a:pPr>
            <a:r>
              <a:rPr lang="en-US" b="1" dirty="0" smtClean="0"/>
              <a:t>FY 2018 Results</a:t>
            </a:r>
          </a:p>
          <a:p>
            <a:pPr marL="0" indent="0" algn="ctr">
              <a:buNone/>
            </a:pPr>
            <a:r>
              <a:rPr lang="en-US" sz="2400" b="1" dirty="0" smtClean="0"/>
              <a:t> NFUR Quality Control Reviews</a:t>
            </a:r>
            <a:endParaRPr lang="en-US" sz="2400" b="1" dirty="0"/>
          </a:p>
          <a:p>
            <a:pPr marL="0" indent="0">
              <a:buNone/>
            </a:pPr>
            <a:endParaRPr lang="en-US" sz="2400" dirty="0" smtClean="0"/>
          </a:p>
          <a:p>
            <a:r>
              <a:rPr lang="en-US" sz="2400" dirty="0" smtClean="0"/>
              <a:t>Compliance    94.94%</a:t>
            </a:r>
          </a:p>
          <a:p>
            <a:r>
              <a:rPr lang="en-US" sz="2400" dirty="0" smtClean="0"/>
              <a:t>Inter-rater     94.09%</a:t>
            </a:r>
          </a:p>
          <a:p>
            <a:pPr marL="0" indent="0">
              <a:spcBef>
                <a:spcPts val="0"/>
              </a:spcBef>
              <a:buNone/>
            </a:pPr>
            <a:r>
              <a:rPr lang="en-US" sz="2400" dirty="0"/>
              <a:t> </a:t>
            </a:r>
            <a:r>
              <a:rPr lang="en-US" sz="2400" dirty="0" smtClean="0"/>
              <a:t> reliability</a:t>
            </a:r>
          </a:p>
          <a:p>
            <a:pPr marL="0" indent="0">
              <a:buNone/>
            </a:pPr>
            <a:endParaRPr lang="en-US" sz="2400" dirty="0"/>
          </a:p>
          <a:p>
            <a:pPr marL="0" indent="0">
              <a:buNone/>
            </a:pPr>
            <a:r>
              <a:rPr lang="en-US" sz="2400" dirty="0" smtClean="0"/>
              <a:t>33 Quality Control Monitoring Reviews completed</a:t>
            </a:r>
            <a:endParaRPr lang="en-US" sz="2400" dirty="0"/>
          </a:p>
        </p:txBody>
      </p:sp>
      <p:sp>
        <p:nvSpPr>
          <p:cNvPr id="5" name="Slide Number Placeholder 4"/>
          <p:cNvSpPr>
            <a:spLocks noGrp="1"/>
          </p:cNvSpPr>
          <p:nvPr>
            <p:ph type="sldNum" sz="quarter" idx="12"/>
          </p:nvPr>
        </p:nvSpPr>
        <p:spPr/>
        <p:txBody>
          <a:bodyPr/>
          <a:lstStyle/>
          <a:p>
            <a:fld id="{3264D530-B60B-4A5A-91C0-C766C58A4783}" type="slidenum">
              <a:rPr lang="en-US" smtClean="0"/>
              <a:t>2</a:t>
            </a:fld>
            <a:endParaRPr lang="en-US"/>
          </a:p>
        </p:txBody>
      </p:sp>
    </p:spTree>
    <p:extLst>
      <p:ext uri="{BB962C8B-B14F-4D97-AF65-F5344CB8AC3E}">
        <p14:creationId xmlns:p14="http://schemas.microsoft.com/office/powerpoint/2010/main" val="27839162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smtClean="0"/>
              <a:t>Monitoring Results Comparisons</a:t>
            </a:r>
            <a:endParaRPr lang="en-US" sz="4400" b="1" dirty="0"/>
          </a:p>
        </p:txBody>
      </p:sp>
      <p:sp>
        <p:nvSpPr>
          <p:cNvPr id="6" name="Slide Number Placeholder 5"/>
          <p:cNvSpPr>
            <a:spLocks noGrp="1"/>
          </p:cNvSpPr>
          <p:nvPr>
            <p:ph type="sldNum" sz="quarter" idx="12"/>
          </p:nvPr>
        </p:nvSpPr>
        <p:spPr/>
        <p:txBody>
          <a:bodyPr/>
          <a:lstStyle/>
          <a:p>
            <a:fld id="{3D109FF3-1548-4CDB-B82B-70387ADEE53E}" type="slidenum">
              <a:rPr lang="en-US" smtClean="0"/>
              <a:t>3</a:t>
            </a:fld>
            <a:endParaRPr lang="en-US"/>
          </a:p>
        </p:txBody>
      </p:sp>
      <p:graphicFrame>
        <p:nvGraphicFramePr>
          <p:cNvPr id="11" name="Content Placeholder 10">
            <a:extLst>
              <a:ext uri="{FF2B5EF4-FFF2-40B4-BE49-F238E27FC236}">
                <a16:creationId xmlns:lc="http://schemas.openxmlformats.org/drawingml/2006/lockedCanvas" xmlns:a16="http://schemas.microsoft.com/office/drawing/2014/main" xmlns="" xmlns:xdr="http://schemas.openxmlformats.org/drawingml/2006/spreadsheetDrawing" id="{00000000-0008-0000-0000-000003000000}"/>
              </a:ext>
            </a:extLst>
          </p:cNvPr>
          <p:cNvGraphicFramePr>
            <a:graphicFrameLocks noGrp="1"/>
          </p:cNvGraphicFramePr>
          <p:nvPr>
            <p:ph sz="quarter" idx="13"/>
            <p:extLst>
              <p:ext uri="{D42A27DB-BD31-4B8C-83A1-F6EECF244321}">
                <p14:modId xmlns:p14="http://schemas.microsoft.com/office/powerpoint/2010/main" val="90424410"/>
              </p:ext>
            </p:extLst>
          </p:nvPr>
        </p:nvGraphicFramePr>
        <p:xfrm>
          <a:off x="1376363" y="1668462"/>
          <a:ext cx="7228141" cy="48054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348191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221007" y="613102"/>
            <a:ext cx="6294344" cy="775751"/>
          </a:xfrm>
        </p:spPr>
        <p:txBody>
          <a:bodyPr/>
          <a:lstStyle/>
          <a:p>
            <a:r>
              <a:rPr lang="en-US" dirty="0" smtClean="0"/>
              <a:t>Identified Trends </a:t>
            </a:r>
            <a:endParaRPr lang="en-US" dirty="0"/>
          </a:p>
        </p:txBody>
      </p:sp>
      <p:sp>
        <p:nvSpPr>
          <p:cNvPr id="7" name="Content Placeholder 6"/>
          <p:cNvSpPr>
            <a:spLocks noGrp="1"/>
          </p:cNvSpPr>
          <p:nvPr>
            <p:ph sz="half" idx="1"/>
          </p:nvPr>
        </p:nvSpPr>
        <p:spPr>
          <a:xfrm>
            <a:off x="2221007" y="1700785"/>
            <a:ext cx="6423729" cy="4655567"/>
          </a:xfrm>
        </p:spPr>
        <p:txBody>
          <a:bodyPr>
            <a:normAutofit fontScale="92500" lnSpcReduction="10000"/>
          </a:bodyPr>
          <a:lstStyle/>
          <a:p>
            <a:pPr marL="0" indent="0">
              <a:buNone/>
            </a:pPr>
            <a:r>
              <a:rPr lang="en-US" dirty="0" smtClean="0"/>
              <a:t>These are related to the QC monitoring criteria to which the NRs do not achieve full compliance:</a:t>
            </a:r>
          </a:p>
          <a:p>
            <a:pPr marL="342900" indent="-342900">
              <a:buFont typeface="Arial" panose="020B0604020202020204" pitchFamily="34" charset="0"/>
              <a:buChar char="•"/>
            </a:pPr>
            <a:r>
              <a:rPr lang="en-US" dirty="0" smtClean="0"/>
              <a:t>Brief Interview for Mental Status (BIMS);  Resident Mood Interview (RMI); Staff Assessment of Mental Status and Moods</a:t>
            </a:r>
          </a:p>
          <a:p>
            <a:pPr marL="342900" indent="-342900">
              <a:buFont typeface="Arial" panose="020B0604020202020204" pitchFamily="34" charset="0"/>
              <a:buChar char="•"/>
            </a:pPr>
            <a:r>
              <a:rPr lang="en-US" dirty="0" smtClean="0"/>
              <a:t>Physician’s Orders</a:t>
            </a:r>
          </a:p>
          <a:p>
            <a:pPr marL="342900" indent="-342900">
              <a:buFont typeface="Arial" panose="020B0604020202020204" pitchFamily="34" charset="0"/>
              <a:buChar char="•"/>
            </a:pPr>
            <a:r>
              <a:rPr lang="en-US" dirty="0"/>
              <a:t>UR Documentation and </a:t>
            </a:r>
            <a:r>
              <a:rPr lang="en-US" dirty="0" smtClean="0"/>
              <a:t>Procedure</a:t>
            </a:r>
          </a:p>
          <a:p>
            <a:pPr marL="342900" indent="-342900">
              <a:buFont typeface="Arial" panose="020B0604020202020204" pitchFamily="34" charset="0"/>
              <a:buChar char="•"/>
            </a:pPr>
            <a:r>
              <a:rPr lang="en-US" dirty="0" smtClean="0"/>
              <a:t>ADLs</a:t>
            </a:r>
          </a:p>
          <a:p>
            <a:pPr marL="342900" indent="-342900">
              <a:buFont typeface="Arial" panose="020B0604020202020204" pitchFamily="34" charset="0"/>
              <a:buChar char="•"/>
            </a:pPr>
            <a:r>
              <a:rPr lang="en-US" dirty="0"/>
              <a:t>Active </a:t>
            </a:r>
            <a:r>
              <a:rPr lang="en-US" dirty="0" smtClean="0"/>
              <a:t>Diagnosis</a:t>
            </a:r>
            <a:endParaRPr lang="en-US" dirty="0"/>
          </a:p>
          <a:p>
            <a:pPr marL="342900" indent="-342900">
              <a:buFont typeface="Arial" panose="020B0604020202020204" pitchFamily="34" charset="0"/>
              <a:buChar char="•"/>
            </a:pPr>
            <a:r>
              <a:rPr lang="en-US" dirty="0" smtClean="0"/>
              <a:t>Respiratory </a:t>
            </a:r>
            <a:r>
              <a:rPr lang="en-US" dirty="0"/>
              <a:t>Therapy </a:t>
            </a:r>
            <a:endParaRPr lang="en-US" dirty="0" smtClean="0"/>
          </a:p>
          <a:p>
            <a:pPr marL="342900" indent="-342900">
              <a:buFont typeface="Arial" panose="020B0604020202020204" pitchFamily="34" charset="0"/>
              <a:buChar char="•"/>
            </a:pPr>
            <a:r>
              <a:rPr lang="en-US" dirty="0" smtClean="0"/>
              <a:t>Behaviors</a:t>
            </a:r>
          </a:p>
          <a:p>
            <a:pPr marL="342900" indent="-342900">
              <a:buFont typeface="Arial" panose="020B0604020202020204" pitchFamily="34" charset="0"/>
              <a:buChar char="•"/>
            </a:pPr>
            <a:r>
              <a:rPr lang="en-US" dirty="0" smtClean="0"/>
              <a:t>Restorative Nursing Program</a:t>
            </a:r>
            <a:endParaRPr lang="en-US" dirty="0"/>
          </a:p>
          <a:p>
            <a:pPr marL="342900" indent="-342900">
              <a:buFont typeface="Arial" panose="020B0604020202020204" pitchFamily="34" charset="0"/>
              <a:buChar char="•"/>
            </a:pPr>
            <a:endParaRPr lang="en-US" dirty="0"/>
          </a:p>
        </p:txBody>
      </p:sp>
      <p:sp>
        <p:nvSpPr>
          <p:cNvPr id="4" name="Slide Number Placeholder 3"/>
          <p:cNvSpPr>
            <a:spLocks noGrp="1"/>
          </p:cNvSpPr>
          <p:nvPr>
            <p:ph type="sldNum" sz="quarter" idx="12"/>
          </p:nvPr>
        </p:nvSpPr>
        <p:spPr/>
        <p:txBody>
          <a:bodyPr/>
          <a:lstStyle/>
          <a:p>
            <a:fld id="{3264D530-B60B-4A5A-91C0-C766C58A4783}" type="slidenum">
              <a:rPr lang="en-US" smtClean="0"/>
              <a:t>4</a:t>
            </a:fld>
            <a:endParaRPr lang="en-US"/>
          </a:p>
        </p:txBody>
      </p:sp>
    </p:spTree>
    <p:extLst>
      <p:ext uri="{BB962C8B-B14F-4D97-AF65-F5344CB8AC3E}">
        <p14:creationId xmlns:p14="http://schemas.microsoft.com/office/powerpoint/2010/main" val="24675513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Quality Control Monitoring Plan</a:t>
            </a:r>
            <a:endParaRPr lang="en-US" sz="4400" dirty="0"/>
          </a:p>
        </p:txBody>
      </p:sp>
      <p:sp>
        <p:nvSpPr>
          <p:cNvPr id="3" name="Text Placeholder 2"/>
          <p:cNvSpPr>
            <a:spLocks noGrp="1"/>
          </p:cNvSpPr>
          <p:nvPr>
            <p:ph type="body" sz="quarter" idx="14"/>
          </p:nvPr>
        </p:nvSpPr>
        <p:spPr>
          <a:xfrm>
            <a:off x="433343" y="1854109"/>
            <a:ext cx="8462463" cy="4502243"/>
          </a:xfrm>
        </p:spPr>
        <p:txBody>
          <a:bodyPr>
            <a:normAutofit fontScale="70000" lnSpcReduction="20000"/>
          </a:bodyPr>
          <a:lstStyle/>
          <a:p>
            <a:endParaRPr lang="en-US" dirty="0" smtClean="0"/>
          </a:p>
          <a:p>
            <a:pPr>
              <a:lnSpc>
                <a:spcPct val="110000"/>
              </a:lnSpc>
            </a:pPr>
            <a:r>
              <a:rPr lang="en-US" dirty="0" smtClean="0"/>
              <a:t>Quality Control Monitoring results are shared with UR managers, UR staff, and stakeholders.</a:t>
            </a:r>
          </a:p>
          <a:p>
            <a:pPr>
              <a:lnSpc>
                <a:spcPct val="110000"/>
              </a:lnSpc>
            </a:pPr>
            <a:endParaRPr lang="en-US" dirty="0" smtClean="0"/>
          </a:p>
          <a:p>
            <a:pPr>
              <a:lnSpc>
                <a:spcPct val="110000"/>
              </a:lnSpc>
            </a:pPr>
            <a:r>
              <a:rPr lang="en-US" dirty="0" smtClean="0"/>
              <a:t>Education related to identified trends was provided during the UR Annual Conference </a:t>
            </a:r>
            <a:r>
              <a:rPr lang="en-US" smtClean="0"/>
              <a:t>in May </a:t>
            </a:r>
            <a:r>
              <a:rPr lang="en-US" dirty="0" smtClean="0"/>
              <a:t>2018.</a:t>
            </a:r>
          </a:p>
          <a:p>
            <a:pPr>
              <a:lnSpc>
                <a:spcPct val="110000"/>
              </a:lnSpc>
            </a:pPr>
            <a:endParaRPr lang="en-US" dirty="0" smtClean="0"/>
          </a:p>
          <a:p>
            <a:pPr>
              <a:lnSpc>
                <a:spcPct val="110000"/>
              </a:lnSpc>
            </a:pPr>
            <a:r>
              <a:rPr lang="en-US" dirty="0" smtClean="0"/>
              <a:t>Education for nurse reviewers will continue during the QC monitoring process and periodically during staff meetings.</a:t>
            </a:r>
          </a:p>
          <a:p>
            <a:pPr>
              <a:lnSpc>
                <a:spcPct val="110000"/>
              </a:lnSpc>
            </a:pPr>
            <a:endParaRPr lang="en-US" dirty="0" smtClean="0"/>
          </a:p>
          <a:p>
            <a:pPr>
              <a:lnSpc>
                <a:spcPct val="110000"/>
              </a:lnSpc>
            </a:pPr>
            <a:r>
              <a:rPr lang="en-US" dirty="0"/>
              <a:t>The Quality Assurance Team will continue to conduct Quality Control Monitoring reviews throughout </a:t>
            </a:r>
            <a:r>
              <a:rPr lang="en-US" dirty="0" smtClean="0"/>
              <a:t>fiscal year 2019.</a:t>
            </a:r>
            <a:endParaRPr lang="en-US" dirty="0"/>
          </a:p>
          <a:p>
            <a:endParaRPr lang="en-US" dirty="0"/>
          </a:p>
        </p:txBody>
      </p:sp>
      <p:sp>
        <p:nvSpPr>
          <p:cNvPr id="8" name="Slide Number Placeholder 7"/>
          <p:cNvSpPr>
            <a:spLocks noGrp="1"/>
          </p:cNvSpPr>
          <p:nvPr>
            <p:ph type="sldNum" sz="quarter" idx="12"/>
          </p:nvPr>
        </p:nvSpPr>
        <p:spPr/>
        <p:txBody>
          <a:bodyPr/>
          <a:lstStyle/>
          <a:p>
            <a:fld id="{3264D530-B60B-4A5A-91C0-C766C58A4783}" type="slidenum">
              <a:rPr lang="en-US" smtClean="0"/>
              <a:t>5</a:t>
            </a:fld>
            <a:endParaRPr lang="en-US"/>
          </a:p>
        </p:txBody>
      </p:sp>
    </p:spTree>
    <p:extLst>
      <p:ext uri="{BB962C8B-B14F-4D97-AF65-F5344CB8AC3E}">
        <p14:creationId xmlns:p14="http://schemas.microsoft.com/office/powerpoint/2010/main" val="5113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Thank you</a:t>
            </a:r>
            <a:endParaRPr lang="en-US" dirty="0"/>
          </a:p>
        </p:txBody>
      </p:sp>
      <p:sp>
        <p:nvSpPr>
          <p:cNvPr id="4" name="Slide Number Placeholder 3"/>
          <p:cNvSpPr>
            <a:spLocks noGrp="1"/>
          </p:cNvSpPr>
          <p:nvPr>
            <p:ph type="sldNum" sz="quarter" idx="12"/>
          </p:nvPr>
        </p:nvSpPr>
        <p:spPr/>
        <p:txBody>
          <a:bodyPr/>
          <a:lstStyle/>
          <a:p>
            <a:fld id="{3264D530-B60B-4A5A-91C0-C766C58A4783}" type="slidenum">
              <a:rPr lang="en-US" smtClean="0"/>
              <a:t>6</a:t>
            </a:fld>
            <a:endParaRPr lang="en-US"/>
          </a:p>
        </p:txBody>
      </p:sp>
      <p:sp>
        <p:nvSpPr>
          <p:cNvPr id="7" name="Text Placeholder 6"/>
          <p:cNvSpPr>
            <a:spLocks noGrp="1"/>
          </p:cNvSpPr>
          <p:nvPr>
            <p:ph type="body" sz="quarter" idx="13"/>
          </p:nvPr>
        </p:nvSpPr>
        <p:spPr/>
        <p:txBody>
          <a:bodyPr/>
          <a:lstStyle/>
          <a:p>
            <a:pPr algn="l"/>
            <a:r>
              <a:rPr lang="en-US" dirty="0" smtClean="0"/>
              <a:t>Karen Gunder, RN, MSN/ Manager, QA Team Lead </a:t>
            </a:r>
            <a:endParaRPr lang="en-US" dirty="0"/>
          </a:p>
          <a:p>
            <a:pPr algn="l"/>
            <a:r>
              <a:rPr lang="en-US" dirty="0" smtClean="0">
                <a:hlinkClick r:id="rId3"/>
              </a:rPr>
              <a:t>karen.gunder@hhsc.state.tx.us</a:t>
            </a:r>
            <a:endParaRPr lang="en-US" dirty="0" smtClean="0"/>
          </a:p>
          <a:p>
            <a:pPr algn="l"/>
            <a:endParaRPr lang="en-US" dirty="0"/>
          </a:p>
        </p:txBody>
      </p:sp>
    </p:spTree>
    <p:extLst>
      <p:ext uri="{BB962C8B-B14F-4D97-AF65-F5344CB8AC3E}">
        <p14:creationId xmlns:p14="http://schemas.microsoft.com/office/powerpoint/2010/main" val="2794267701"/>
      </p:ext>
    </p:extLst>
  </p:cSld>
  <p:clrMapOvr>
    <a:masterClrMapping/>
  </p:clrMapOvr>
  <p:timing>
    <p:tnLst>
      <p:par>
        <p:cTn id="1" dur="indefinite" restart="never" nodeType="tmRoot"/>
      </p:par>
    </p:tnLst>
  </p:timing>
</p:sld>
</file>

<file path=ppt/theme/theme1.xml><?xml version="1.0" encoding="utf-8"?>
<a:theme xmlns:a="http://schemas.openxmlformats.org/drawingml/2006/main" name="Dark Room">
  <a:themeElements>
    <a:clrScheme name="HHS Bright Room">
      <a:dk1>
        <a:srgbClr val="022167"/>
      </a:dk1>
      <a:lt1>
        <a:srgbClr val="FFFFFF"/>
      </a:lt1>
      <a:dk2>
        <a:srgbClr val="000000"/>
      </a:dk2>
      <a:lt2>
        <a:srgbClr val="D1D3D3"/>
      </a:lt2>
      <a:accent1>
        <a:srgbClr val="FFC600"/>
      </a:accent1>
      <a:accent2>
        <a:srgbClr val="AB2328"/>
      </a:accent2>
      <a:accent3>
        <a:srgbClr val="6CC04A"/>
      </a:accent3>
      <a:accent4>
        <a:srgbClr val="6DABE4"/>
      </a:accent4>
      <a:accent5>
        <a:srgbClr val="B47E00"/>
      </a:accent5>
      <a:accent6>
        <a:srgbClr val="FF8300"/>
      </a:accent6>
      <a:hlink>
        <a:srgbClr val="00B3E3"/>
      </a:hlink>
      <a:folHlink>
        <a:srgbClr val="7D868C"/>
      </a:folHlink>
    </a:clrScheme>
    <a:fontScheme name="Rockwell+Verdana">
      <a:majorFont>
        <a:latin typeface="Rockwell"/>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HS-External-Presentation-4x3 (002).potx [Read-Only]" id="{AEB04B1E-2A44-48DC-AC2D-177D03BE087A}" vid="{9767D181-5F3E-4137-8266-1E0C7C5476CD}"/>
    </a:ext>
  </a:extLst>
</a:theme>
</file>

<file path=ppt/theme/theme2.xml><?xml version="1.0" encoding="utf-8"?>
<a:theme xmlns:a="http://schemas.openxmlformats.org/drawingml/2006/main" name="Bright Room">
  <a:themeElements>
    <a:clrScheme name="HHS Bright Room">
      <a:dk1>
        <a:srgbClr val="022167"/>
      </a:dk1>
      <a:lt1>
        <a:srgbClr val="FFFFFF"/>
      </a:lt1>
      <a:dk2>
        <a:srgbClr val="000000"/>
      </a:dk2>
      <a:lt2>
        <a:srgbClr val="D1D3D3"/>
      </a:lt2>
      <a:accent1>
        <a:srgbClr val="FFC600"/>
      </a:accent1>
      <a:accent2>
        <a:srgbClr val="AB2328"/>
      </a:accent2>
      <a:accent3>
        <a:srgbClr val="6CC04A"/>
      </a:accent3>
      <a:accent4>
        <a:srgbClr val="6DABE4"/>
      </a:accent4>
      <a:accent5>
        <a:srgbClr val="B47E00"/>
      </a:accent5>
      <a:accent6>
        <a:srgbClr val="FF8300"/>
      </a:accent6>
      <a:hlink>
        <a:srgbClr val="00B3E3"/>
      </a:hlink>
      <a:folHlink>
        <a:srgbClr val="7D868C"/>
      </a:folHlink>
    </a:clrScheme>
    <a:fontScheme name="Rockwell+Verdana">
      <a:majorFont>
        <a:latin typeface="Rockwell"/>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HS-External-Presentation-4x3 (002).potx [Read-Only]" id="{AEB04B1E-2A44-48DC-AC2D-177D03BE087A}" vid="{D9FFFF57-494B-42BA-95B9-F93862DC6A91}"/>
    </a:ext>
  </a:extLst>
</a:theme>
</file>

<file path=ppt/theme/theme3.xml><?xml version="1.0" encoding="utf-8"?>
<a:theme xmlns:a="http://schemas.openxmlformats.org/drawingml/2006/main" name="Office Theme">
  <a:themeElements>
    <a:clrScheme name="HHS Bright Room">
      <a:dk1>
        <a:srgbClr val="022167"/>
      </a:dk1>
      <a:lt1>
        <a:srgbClr val="FFFFFF"/>
      </a:lt1>
      <a:dk2>
        <a:srgbClr val="000000"/>
      </a:dk2>
      <a:lt2>
        <a:srgbClr val="D1D3D3"/>
      </a:lt2>
      <a:accent1>
        <a:srgbClr val="FFC600"/>
      </a:accent1>
      <a:accent2>
        <a:srgbClr val="AB2328"/>
      </a:accent2>
      <a:accent3>
        <a:srgbClr val="6CC04A"/>
      </a:accent3>
      <a:accent4>
        <a:srgbClr val="6DABE4"/>
      </a:accent4>
      <a:accent5>
        <a:srgbClr val="B47E00"/>
      </a:accent5>
      <a:accent6>
        <a:srgbClr val="FF8300"/>
      </a:accent6>
      <a:hlink>
        <a:srgbClr val="00B3E3"/>
      </a:hlink>
      <a:folHlink>
        <a:srgbClr val="7D868C"/>
      </a:folHlink>
    </a:clrScheme>
    <a:fontScheme name="Rockwell+Verdana">
      <a:majorFont>
        <a:latin typeface="Rockwell"/>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HHS-External-Presentation-4x3 (002) (002)</Template>
  <TotalTime>777</TotalTime>
  <Words>300</Words>
  <Application>Microsoft Office PowerPoint</Application>
  <PresentationFormat>On-screen Show (4:3)</PresentationFormat>
  <Paragraphs>48</Paragraphs>
  <Slides>6</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vt:i4>
      </vt:variant>
    </vt:vector>
  </HeadingPairs>
  <TitlesOfParts>
    <vt:vector size="12" baseType="lpstr">
      <vt:lpstr>Arial</vt:lpstr>
      <vt:lpstr>Calibri</vt:lpstr>
      <vt:lpstr>Rockwell</vt:lpstr>
      <vt:lpstr>Verdana</vt:lpstr>
      <vt:lpstr>Dark Room</vt:lpstr>
      <vt:lpstr>Bright Room</vt:lpstr>
      <vt:lpstr>Quality Control Monitoring</vt:lpstr>
      <vt:lpstr>Monitoring Results</vt:lpstr>
      <vt:lpstr>Monitoring Results Comparisons</vt:lpstr>
      <vt:lpstr>Identified Trends </vt:lpstr>
      <vt:lpstr>Quality Control Monitoring Plan</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here</dc:title>
  <dc:creator>Ging,Sandra (HHSC)</dc:creator>
  <cp:lastModifiedBy>Ging,Sandra (HHSC)</cp:lastModifiedBy>
  <cp:revision>34</cp:revision>
  <dcterms:created xsi:type="dcterms:W3CDTF">2017-05-16T19:02:20Z</dcterms:created>
  <dcterms:modified xsi:type="dcterms:W3CDTF">2018-09-19T20:22:49Z</dcterms:modified>
</cp:coreProperties>
</file>